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35" r:id="rId4"/>
    <p:sldId id="334" r:id="rId5"/>
    <p:sldId id="333" r:id="rId6"/>
    <p:sldId id="332" r:id="rId7"/>
    <p:sldId id="331" r:id="rId8"/>
    <p:sldId id="329" r:id="rId9"/>
    <p:sldId id="327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9750" y="2924175"/>
            <a:ext cx="8572500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42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02075" y="1921510"/>
            <a:ext cx="445770" cy="27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10730" y="1907540"/>
            <a:ext cx="413385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57435" y="1921510"/>
            <a:ext cx="641350" cy="27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39305" y="2515870"/>
            <a:ext cx="1162685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21175" y="3168650"/>
            <a:ext cx="837565" cy="28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01715" y="3787775"/>
            <a:ext cx="424180" cy="27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319385" y="3787775"/>
            <a:ext cx="837565" cy="27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82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39042" y="2807201"/>
            <a:ext cx="533197" cy="247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05692" y="3484354"/>
            <a:ext cx="390377" cy="247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96574" y="4914958"/>
            <a:ext cx="218992" cy="238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101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78841" y="3066400"/>
            <a:ext cx="228513" cy="23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59093" y="3066400"/>
            <a:ext cx="228513" cy="23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82065" y="3066400"/>
            <a:ext cx="323727" cy="23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181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86750" y="2006147"/>
            <a:ext cx="257078" cy="24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540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07250" y="1958975"/>
            <a:ext cx="45466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61375" y="3197860"/>
            <a:ext cx="46990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364710"/>
            <a:ext cx="11340000" cy="183368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980423" y="4565269"/>
            <a:ext cx="295163" cy="24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320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93098" y="3226139"/>
            <a:ext cx="3541964" cy="305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2619" y="3817246"/>
            <a:ext cx="2380352" cy="314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51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6977" y="2625836"/>
            <a:ext cx="1732896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0856" y="3236160"/>
            <a:ext cx="1675768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0856" y="3827411"/>
            <a:ext cx="1466297" cy="305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3249" y="4418662"/>
            <a:ext cx="3722871" cy="314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33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3727" y="4979983"/>
            <a:ext cx="3199193" cy="305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727" y="5590091"/>
            <a:ext cx="3370579" cy="305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3249" y="6171602"/>
            <a:ext cx="7255314" cy="324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2025-07-22T14:22:23Z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