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809875"/>
            <a:ext cx="7204710" cy="12388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870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682720" y="4428089"/>
            <a:ext cx="342770" cy="27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00654" y="4418553"/>
            <a:ext cx="342770" cy="286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91687" y="4885816"/>
            <a:ext cx="647455" cy="286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34861" y="5372151"/>
            <a:ext cx="333249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57581" y="5353079"/>
            <a:ext cx="342770" cy="286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72443" y="5820342"/>
            <a:ext cx="342770" cy="286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3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25894" y="5858008"/>
            <a:ext cx="361813" cy="305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06448" y="5858008"/>
            <a:ext cx="361813" cy="305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7481" y="5858008"/>
            <a:ext cx="361812" cy="305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58035" y="5858008"/>
            <a:ext cx="361813" cy="305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2668905" y="2943860"/>
            <a:ext cx="339090" cy="38290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6168390" y="2986405"/>
            <a:ext cx="307340" cy="34036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9636125" y="2986405"/>
            <a:ext cx="307340" cy="34036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3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0025" y="1328739"/>
            <a:ext cx="361813" cy="304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1007" y="1328739"/>
            <a:ext cx="361812" cy="304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709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625088" y="3208424"/>
            <a:ext cx="4484584" cy="29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25088" y="3675909"/>
            <a:ext cx="1761460" cy="29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5539"/>
          <a:stretch>
            <a:fillRect/>
          </a:stretch>
        </p:blipFill>
        <p:spPr>
          <a:xfrm>
            <a:off x="1343660" y="2996565"/>
            <a:ext cx="1333500" cy="12236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685" y="2996565"/>
            <a:ext cx="1876425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2025-07-24T08:22:29Z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