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0870" y="2604770"/>
            <a:ext cx="8429625" cy="1647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0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335" y="2193290"/>
            <a:ext cx="52451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0590" y="2193290"/>
            <a:ext cx="54991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530" y="2193290"/>
            <a:ext cx="54991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9835" y="2193290"/>
            <a:ext cx="54991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4860" y="3002915"/>
            <a:ext cx="51117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20590" y="3002915"/>
            <a:ext cx="54991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5530" y="3002915"/>
            <a:ext cx="54991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19360" y="3002915"/>
            <a:ext cx="53721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85" y="3813175"/>
            <a:ext cx="30670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30115" y="3829050"/>
            <a:ext cx="29400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15530" y="3816350"/>
            <a:ext cx="30670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09835" y="3813175"/>
            <a:ext cx="30670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07260" y="4622800"/>
            <a:ext cx="54991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20590" y="4638675"/>
            <a:ext cx="30670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25080" y="4622800"/>
            <a:ext cx="75438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09835" y="4635500"/>
            <a:ext cx="30670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5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6146" y="2662641"/>
            <a:ext cx="218992" cy="2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7153" y="2662641"/>
            <a:ext cx="390377" cy="2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0982" y="2662641"/>
            <a:ext cx="228513" cy="2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07052" y="3472472"/>
            <a:ext cx="409420" cy="2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8060" y="3472472"/>
            <a:ext cx="561763" cy="2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71889" y="3472472"/>
            <a:ext cx="409420" cy="2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87959" y="4291830"/>
            <a:ext cx="580806" cy="2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39445" y="4291830"/>
            <a:ext cx="752191" cy="2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52795" y="4291830"/>
            <a:ext cx="580806" cy="2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8285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2035810" y="2317750"/>
            <a:ext cx="398145" cy="4127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5682615" y="2317750"/>
            <a:ext cx="398145" cy="4127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9319895" y="2317750"/>
            <a:ext cx="398145" cy="4127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2035810" y="3213100"/>
            <a:ext cx="398145" cy="4127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5711190" y="3238500"/>
            <a:ext cx="339725" cy="26416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9319895" y="3213100"/>
            <a:ext cx="398145" cy="4127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1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261" y="2530659"/>
            <a:ext cx="399899" cy="25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9748" y="2530659"/>
            <a:ext cx="580806" cy="25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4433" y="2530659"/>
            <a:ext cx="409420" cy="25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541" y="3570264"/>
            <a:ext cx="409420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87254" y="3570264"/>
            <a:ext cx="409420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24433" y="3570264"/>
            <a:ext cx="409420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9848" y="4600332"/>
            <a:ext cx="580806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39748" y="4600332"/>
            <a:ext cx="580806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19647" y="4600332"/>
            <a:ext cx="590326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2025-07-23T01:18:53Z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