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7" r:id="rId7"/>
    <p:sldId id="334" r:id="rId8"/>
    <p:sldId id="333" r:id="rId9"/>
    <p:sldId id="332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A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2790825"/>
            <a:ext cx="799528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3"/>
          <a:stretch>
            <a:fillRect/>
          </a:stretch>
        </p:blipFill>
        <p:spPr>
          <a:xfrm>
            <a:off x="3503930" y="3619500"/>
            <a:ext cx="8395335" cy="27343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708910"/>
            <a:ext cx="768604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789045"/>
            <a:ext cx="11276330" cy="24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5"/>
          <a:stretch>
            <a:fillRect/>
          </a:stretch>
        </p:blipFill>
        <p:spPr>
          <a:xfrm>
            <a:off x="7536180" y="2132330"/>
            <a:ext cx="446786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902769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124585"/>
            <a:ext cx="8534400" cy="54775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61615" y="4557395"/>
            <a:ext cx="5567045" cy="1319530"/>
          </a:xfrm>
          <a:prstGeom prst="line">
            <a:avLst/>
          </a:prstGeom>
          <a:ln>
            <a:solidFill>
              <a:srgbClr val="ED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368165" y="3573145"/>
            <a:ext cx="144145" cy="2232025"/>
          </a:xfrm>
          <a:prstGeom prst="line">
            <a:avLst/>
          </a:prstGeom>
          <a:ln>
            <a:solidFill>
              <a:srgbClr val="ED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24245" y="3573145"/>
            <a:ext cx="360045" cy="2232025"/>
          </a:xfrm>
          <a:prstGeom prst="line">
            <a:avLst/>
          </a:prstGeom>
          <a:ln>
            <a:solidFill>
              <a:srgbClr val="ED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352040" y="3213100"/>
            <a:ext cx="5112385" cy="2663825"/>
          </a:xfrm>
          <a:prstGeom prst="line">
            <a:avLst/>
          </a:prstGeom>
          <a:ln>
            <a:solidFill>
              <a:srgbClr val="ED0A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4657169"/>
            <a:ext cx="1294911" cy="4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4580876"/>
            <a:ext cx="628413" cy="47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4509135"/>
            <a:ext cx="17164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275" y="4796790"/>
            <a:ext cx="141922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4801314"/>
            <a:ext cx="647455" cy="4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4745" y="4796790"/>
            <a:ext cx="14097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364990"/>
            <a:ext cx="6840000" cy="244720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06"/>
          <a:stretch>
            <a:fillRect/>
          </a:stretch>
        </p:blipFill>
        <p:spPr>
          <a:xfrm>
            <a:off x="5951855" y="4297680"/>
            <a:ext cx="489716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1500212"/>
            <a:ext cx="2561259" cy="5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2547915"/>
            <a:ext cx="2570780" cy="5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4105" y="3595617"/>
            <a:ext cx="2570780" cy="5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364990"/>
            <a:ext cx="6840000" cy="244720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06"/>
          <a:stretch>
            <a:fillRect/>
          </a:stretch>
        </p:blipFill>
        <p:spPr>
          <a:xfrm>
            <a:off x="5951855" y="4297680"/>
            <a:ext cx="489716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93" y="2997032"/>
            <a:ext cx="628413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2997032"/>
            <a:ext cx="637934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851" y="4198118"/>
            <a:ext cx="618891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41" y="4198118"/>
            <a:ext cx="628413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9193" y="5399204"/>
            <a:ext cx="628413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584" y="5408737"/>
            <a:ext cx="637934" cy="4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0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961893"/>
            <a:ext cx="571284" cy="5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2961893"/>
            <a:ext cx="571284" cy="5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23580"/>
          <a:stretch>
            <a:fillRect/>
          </a:stretch>
        </p:blipFill>
        <p:spPr>
          <a:xfrm>
            <a:off x="3648075" y="3860800"/>
            <a:ext cx="401955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