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775" y="2566670"/>
            <a:ext cx="11982450" cy="17240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8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6246" y="2185965"/>
            <a:ext cx="590327" cy="2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01712" y="2185965"/>
            <a:ext cx="409420" cy="2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6272" y="2185965"/>
            <a:ext cx="409420" cy="24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28916" y="2185965"/>
            <a:ext cx="552241" cy="2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45289" y="2909820"/>
            <a:ext cx="371335" cy="24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82619" y="2909820"/>
            <a:ext cx="399899" cy="2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96272" y="2909820"/>
            <a:ext cx="590327" cy="2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90831" y="2909820"/>
            <a:ext cx="409420" cy="2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26246" y="3633675"/>
            <a:ext cx="409420" cy="2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82619" y="3633675"/>
            <a:ext cx="409420" cy="2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596272" y="3633675"/>
            <a:ext cx="409420" cy="2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471738" y="3633675"/>
            <a:ext cx="409420" cy="2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207153" y="4357530"/>
            <a:ext cx="409420" cy="2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901712" y="4357530"/>
            <a:ext cx="409420" cy="2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777178" y="4357530"/>
            <a:ext cx="409420" cy="2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471738" y="4357530"/>
            <a:ext cx="409420" cy="2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47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62921" y="3332411"/>
            <a:ext cx="104734" cy="143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3340" y="3623310"/>
            <a:ext cx="1609725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40275" y="3612515"/>
            <a:ext cx="1203960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92035" y="3612515"/>
            <a:ext cx="1044575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696450" y="2529840"/>
            <a:ext cx="810895" cy="158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538970" y="3613785"/>
            <a:ext cx="152781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151630" y="2498090"/>
            <a:ext cx="432435" cy="19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0" grpId="0" bldLvl="0" animBg="1"/>
      <p:bldP spid="12" grpId="0" bldLvl="0" animBg="1"/>
      <p:bldP spid="13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85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5869" y="3084036"/>
            <a:ext cx="142821" cy="143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05894" y="3084036"/>
            <a:ext cx="142821" cy="143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3356610"/>
            <a:ext cx="1892300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368800" y="2276475"/>
            <a:ext cx="164465" cy="182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719830" y="3356610"/>
            <a:ext cx="1892300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384290" y="3356610"/>
            <a:ext cx="184404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264650" y="2276475"/>
            <a:ext cx="644525" cy="173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480550" y="3356610"/>
            <a:ext cx="132461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1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29435" y="4199255"/>
            <a:ext cx="155575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44665" y="4232910"/>
            <a:ext cx="2494280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5745" y="4923155"/>
            <a:ext cx="150622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34150" y="4956810"/>
            <a:ext cx="1885950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16380" y="5650865"/>
            <a:ext cx="146685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40500" y="5640070"/>
            <a:ext cx="165481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2025-07-24T07:15:27Z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