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2785745"/>
            <a:ext cx="750570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348865"/>
            <a:ext cx="346773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285490"/>
            <a:ext cx="346773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4149090"/>
            <a:ext cx="11253470" cy="203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575685" y="4221480"/>
            <a:ext cx="5375955" cy="24460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3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277110"/>
            <a:ext cx="304546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2890" y="3284855"/>
            <a:ext cx="304546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99965" y="2277110"/>
            <a:ext cx="304546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655820" y="3229610"/>
            <a:ext cx="304546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280" y="4149090"/>
            <a:ext cx="11219815" cy="200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99150" y="1189355"/>
            <a:ext cx="367474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7865110" y="1995170"/>
            <a:ext cx="4326890" cy="196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825480" cy="3635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221480"/>
            <a:ext cx="578612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348865"/>
            <a:ext cx="365950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7490" y="3429000"/>
            <a:ext cx="365950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4365625"/>
            <a:ext cx="684657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908405"/>
            <a:ext cx="903450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85415" y="6207125"/>
            <a:ext cx="62331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3385" y="4037330"/>
            <a:ext cx="809815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9"/>
          <a:stretch>
            <a:fillRect/>
          </a:stretch>
        </p:blipFill>
        <p:spPr>
          <a:xfrm>
            <a:off x="1127125" y="692785"/>
            <a:ext cx="106572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0" y="3464560"/>
            <a:ext cx="60134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1180" y="3441700"/>
            <a:ext cx="59055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3866" y="4924235"/>
            <a:ext cx="328770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0125" y="4828540"/>
            <a:ext cx="52197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01240" y="5855335"/>
            <a:ext cx="445325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16750" y="5805170"/>
            <a:ext cx="442595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02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96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2925445"/>
            <a:ext cx="6054090" cy="216852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127125" y="2997200"/>
            <a:ext cx="489585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2935" y="3933190"/>
            <a:ext cx="492315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325" y="4725035"/>
            <a:ext cx="492315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2935" y="5516880"/>
            <a:ext cx="1087183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1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2925445"/>
            <a:ext cx="6054090" cy="216852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27125" y="2997200"/>
            <a:ext cx="489585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1225" y="3860800"/>
            <a:ext cx="489585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11225" y="4796790"/>
            <a:ext cx="489585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70" y="5589270"/>
            <a:ext cx="852424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1728966"/>
            <a:ext cx="495113" cy="5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2025-07-24T07:25:52Z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