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552700"/>
            <a:ext cx="10544175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139109"/>
            <a:ext cx="580806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2139109"/>
            <a:ext cx="571284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21391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391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967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815909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8060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31" y="3492709"/>
            <a:ext cx="590327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46" y="4169509"/>
            <a:ext cx="228513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9848" y="4169509"/>
            <a:ext cx="571284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43979" y="4179042"/>
            <a:ext cx="218992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924" y="4169509"/>
            <a:ext cx="409420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46" y="4855842"/>
            <a:ext cx="22851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2619" y="4855842"/>
            <a:ext cx="59032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63073" y="4855842"/>
            <a:ext cx="399899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09924" y="4855842"/>
            <a:ext cx="409420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149078"/>
            <a:ext cx="895012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2149078"/>
            <a:ext cx="904534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077055"/>
            <a:ext cx="11340000" cy="2607428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551815" y="2571750"/>
            <a:ext cx="224282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600190" y="2571750"/>
            <a:ext cx="214820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551815" y="5013325"/>
            <a:ext cx="221932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072765" y="4581525"/>
            <a:ext cx="96393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311900" y="5085080"/>
            <a:ext cx="231140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309735" y="4653280"/>
            <a:ext cx="99123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4015" y="2571750"/>
            <a:ext cx="232283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6190" y="2571750"/>
            <a:ext cx="239903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9090" y="5013325"/>
            <a:ext cx="235775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8395" y="5085080"/>
            <a:ext cx="224853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300377"/>
            <a:ext cx="904534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2300377"/>
            <a:ext cx="895012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0665"/>
            <a:ext cx="2119630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880100" y="2780665"/>
            <a:ext cx="2313305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6180" y="2780665"/>
            <a:ext cx="2558415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5960" y="2780665"/>
            <a:ext cx="2315210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9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