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8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833370"/>
            <a:ext cx="11160000" cy="9886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4911" y="3867634"/>
            <a:ext cx="380856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277" y="3867634"/>
            <a:ext cx="380856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642" y="3867634"/>
            <a:ext cx="380856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3"/>
          <a:stretch>
            <a:fillRect/>
          </a:stretch>
        </p:blipFill>
        <p:spPr>
          <a:xfrm>
            <a:off x="2007235" y="4509135"/>
            <a:ext cx="7754620" cy="215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30579" y="2595288"/>
            <a:ext cx="247556" cy="2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9697" y="4061805"/>
            <a:ext cx="247556" cy="25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0125" y="1472065"/>
            <a:ext cx="295163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6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01360" y="1424245"/>
            <a:ext cx="257078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4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1916430"/>
            <a:ext cx="5133975" cy="25622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6024245" y="2619375"/>
            <a:ext cx="22225" cy="809625"/>
          </a:xfrm>
          <a:prstGeom prst="line">
            <a:avLst/>
          </a:prstGeom>
          <a:ln w="19050">
            <a:solidFill>
              <a:srgbClr val="E608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680325" y="2636520"/>
            <a:ext cx="1656080" cy="864235"/>
          </a:xfrm>
          <a:prstGeom prst="line">
            <a:avLst/>
          </a:prstGeom>
          <a:ln w="19050">
            <a:solidFill>
              <a:srgbClr val="E608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680325" y="2636520"/>
            <a:ext cx="1656080" cy="792480"/>
          </a:xfrm>
          <a:prstGeom prst="line">
            <a:avLst/>
          </a:prstGeom>
          <a:ln w="19050">
            <a:solidFill>
              <a:srgbClr val="E608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3504702"/>
            <a:ext cx="695062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3504702"/>
            <a:ext cx="685541" cy="31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8967" y="3514245"/>
            <a:ext cx="695062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2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974215"/>
            <a:ext cx="5082540" cy="32029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744335" y="3213100"/>
            <a:ext cx="2016125" cy="1080135"/>
          </a:xfrm>
          <a:prstGeom prst="line">
            <a:avLst/>
          </a:prstGeom>
          <a:ln w="19050">
            <a:solidFill>
              <a:srgbClr val="E608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671945" y="3356610"/>
            <a:ext cx="1008380" cy="936625"/>
          </a:xfrm>
          <a:prstGeom prst="line">
            <a:avLst/>
          </a:prstGeom>
          <a:ln w="19050">
            <a:solidFill>
              <a:srgbClr val="E608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832215" y="3356610"/>
            <a:ext cx="1296670" cy="1008380"/>
          </a:xfrm>
          <a:prstGeom prst="line">
            <a:avLst/>
          </a:prstGeom>
          <a:ln w="19050">
            <a:solidFill>
              <a:srgbClr val="E608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680325" y="3284855"/>
            <a:ext cx="2160270" cy="935990"/>
          </a:xfrm>
          <a:prstGeom prst="line">
            <a:avLst/>
          </a:prstGeom>
          <a:ln w="19050">
            <a:solidFill>
              <a:srgbClr val="E608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7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9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6347" y="3938654"/>
            <a:ext cx="380856" cy="32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234" y="3938654"/>
            <a:ext cx="380856" cy="32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599" y="3938654"/>
            <a:ext cx="380856" cy="32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3"/>
          <a:stretch>
            <a:fillRect/>
          </a:stretch>
        </p:blipFill>
        <p:spPr>
          <a:xfrm>
            <a:off x="2007235" y="4509135"/>
            <a:ext cx="7754620" cy="215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2025-07-22T13:55:13Z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