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02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0320" y="2776220"/>
            <a:ext cx="9610725" cy="1304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87"/>
          <a:stretch>
            <a:fillRect/>
          </a:stretch>
        </p:blipFill>
        <p:spPr>
          <a:xfrm>
            <a:off x="432435" y="1576350"/>
            <a:ext cx="11339830" cy="19098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975610" y="1621790"/>
            <a:ext cx="78867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52155" y="1619885"/>
            <a:ext cx="122301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69770" y="3019298"/>
            <a:ext cx="352292" cy="2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8" t="13340" r="11317" b="48167"/>
          <a:stretch>
            <a:fillRect/>
          </a:stretch>
        </p:blipFill>
        <p:spPr>
          <a:xfrm>
            <a:off x="1271905" y="3592195"/>
            <a:ext cx="9360490" cy="1584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88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53501" y="1376470"/>
            <a:ext cx="676020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884" y="2014941"/>
            <a:ext cx="3037329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3068955"/>
            <a:ext cx="6510655" cy="9950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8" t="13340" r="11317" b="48167"/>
          <a:stretch>
            <a:fillRect/>
          </a:stretch>
        </p:blipFill>
        <p:spPr>
          <a:xfrm>
            <a:off x="1343660" y="4869180"/>
            <a:ext cx="9360490" cy="1584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36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6310" y="2420620"/>
            <a:ext cx="4725670" cy="286321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H="1">
            <a:off x="6888480" y="3433445"/>
            <a:ext cx="437515" cy="787400"/>
          </a:xfrm>
          <a:prstGeom prst="line">
            <a:avLst/>
          </a:prstGeom>
          <a:ln w="19050">
            <a:solidFill>
              <a:srgbClr val="EB02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392035" y="3429000"/>
            <a:ext cx="1152525" cy="791845"/>
          </a:xfrm>
          <a:prstGeom prst="line">
            <a:avLst/>
          </a:prstGeom>
          <a:ln w="19050">
            <a:solidFill>
              <a:srgbClr val="EB02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536180" y="3429000"/>
            <a:ext cx="2520315" cy="791845"/>
          </a:xfrm>
          <a:prstGeom prst="line">
            <a:avLst/>
          </a:prstGeom>
          <a:ln w="19050">
            <a:solidFill>
              <a:srgbClr val="EB02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960235" y="3429000"/>
            <a:ext cx="2088515" cy="791845"/>
          </a:xfrm>
          <a:prstGeom prst="line">
            <a:avLst/>
          </a:prstGeom>
          <a:ln w="19050">
            <a:solidFill>
              <a:srgbClr val="EB02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8544560" y="3429000"/>
            <a:ext cx="575945" cy="791845"/>
          </a:xfrm>
          <a:prstGeom prst="line">
            <a:avLst/>
          </a:prstGeom>
          <a:ln w="19050">
            <a:solidFill>
              <a:srgbClr val="EB02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9264650" y="3429000"/>
            <a:ext cx="864235" cy="720090"/>
          </a:xfrm>
          <a:prstGeom prst="line">
            <a:avLst/>
          </a:prstGeom>
          <a:ln w="19050">
            <a:solidFill>
              <a:srgbClr val="EB02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3048"/>
          </a:xfrm>
          <a:prstGeom prst="rect">
            <a:avLst/>
          </a:prstGeom>
        </p:spPr>
      </p:pic>
      <p:pic>
        <p:nvPicPr>
          <p:cNvPr id="2" name="图片 1" descr="7b0a202020202266696c746572223a202230220a7d0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610" y="1917065"/>
            <a:ext cx="3978910" cy="265811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6600190" y="2924810"/>
            <a:ext cx="1367790" cy="1224280"/>
          </a:xfrm>
          <a:prstGeom prst="line">
            <a:avLst/>
          </a:prstGeom>
          <a:ln w="19050">
            <a:solidFill>
              <a:srgbClr val="EB02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967980" y="2853055"/>
            <a:ext cx="1367790" cy="1224280"/>
          </a:xfrm>
          <a:prstGeom prst="line">
            <a:avLst/>
          </a:prstGeom>
          <a:ln w="19050">
            <a:solidFill>
              <a:srgbClr val="EB02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6527800" y="2924810"/>
            <a:ext cx="2808605" cy="1224280"/>
          </a:xfrm>
          <a:prstGeom prst="line">
            <a:avLst/>
          </a:prstGeom>
          <a:ln w="19050">
            <a:solidFill>
              <a:srgbClr val="EB02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6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05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25944" y="1376883"/>
            <a:ext cx="352292" cy="30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91637" y="1386439"/>
            <a:ext cx="685541" cy="29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59193" y="1969308"/>
            <a:ext cx="695062" cy="29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15365" y="1969308"/>
            <a:ext cx="371335" cy="29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92594" y="2533067"/>
            <a:ext cx="980705" cy="31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53249" y="2533067"/>
            <a:ext cx="1009269" cy="31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07405" y="3125492"/>
            <a:ext cx="695062" cy="30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9175" y="3573145"/>
            <a:ext cx="5257800" cy="3188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05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1412875"/>
            <a:ext cx="2769870" cy="2375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283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282569" y="4129972"/>
            <a:ext cx="1989974" cy="323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75992"/>
          <a:stretch>
            <a:fillRect/>
          </a:stretch>
        </p:blipFill>
        <p:spPr>
          <a:xfrm>
            <a:off x="2207260" y="1988820"/>
            <a:ext cx="1944370" cy="1971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22228" r="42206"/>
          <a:stretch>
            <a:fillRect/>
          </a:stretch>
        </p:blipFill>
        <p:spPr>
          <a:xfrm>
            <a:off x="4007485" y="1988820"/>
            <a:ext cx="2880360" cy="19710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58687"/>
          <a:stretch>
            <a:fillRect/>
          </a:stretch>
        </p:blipFill>
        <p:spPr>
          <a:xfrm>
            <a:off x="6960235" y="1988820"/>
            <a:ext cx="3345815" cy="1971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1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6246" y="3225811"/>
            <a:ext cx="980705" cy="31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68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93"/>
          <a:stretch>
            <a:fillRect/>
          </a:stretch>
        </p:blipFill>
        <p:spPr>
          <a:xfrm>
            <a:off x="911860" y="4509135"/>
            <a:ext cx="11339830" cy="2160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73024" y="6071020"/>
            <a:ext cx="228513" cy="23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67935" y="6071020"/>
            <a:ext cx="371335" cy="2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38968" y="6071020"/>
            <a:ext cx="228513" cy="2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24258" y="6071020"/>
            <a:ext cx="218992" cy="23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71512" y="6071020"/>
            <a:ext cx="323727" cy="23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2025-07-24T06:36:27Z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