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2" r:id="rId4"/>
    <p:sldId id="324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924175"/>
            <a:ext cx="68103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5305"/>
            <a:ext cx="11340000" cy="4014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987" y="3679308"/>
            <a:ext cx="36181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498" y="4194204"/>
            <a:ext cx="218992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2846" y="4184669"/>
            <a:ext cx="20947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6045" y="4661424"/>
            <a:ext cx="1228261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5994" y="4699564"/>
            <a:ext cx="333249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86246" y="4661424"/>
            <a:ext cx="1228261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87808" y="5204925"/>
            <a:ext cx="228513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5188" y="5204925"/>
            <a:ext cx="218992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3784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940655"/>
            <a:ext cx="11340000" cy="1851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48659" y="5160186"/>
            <a:ext cx="647455" cy="27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3621" y="5751968"/>
            <a:ext cx="656977" cy="2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485" y="5751968"/>
            <a:ext cx="647455" cy="2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7828" y="6343750"/>
            <a:ext cx="647455" cy="2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1445"/>
            <a:ext cx="11340000" cy="3554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6"/>
          <a:stretch>
            <a:fillRect/>
          </a:stretch>
        </p:blipFill>
        <p:spPr>
          <a:xfrm>
            <a:off x="360045" y="4509135"/>
            <a:ext cx="11339830" cy="2232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9748" y="4670943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4670943"/>
            <a:ext cx="371335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5262088"/>
            <a:ext cx="209471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0025" y="5262088"/>
            <a:ext cx="209471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9848" y="6453914"/>
            <a:ext cx="228513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1995398"/>
            <a:ext cx="647455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1995398"/>
            <a:ext cx="666498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198" y="1995398"/>
            <a:ext cx="352292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2023969"/>
            <a:ext cx="304685" cy="2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7505" y="2557780"/>
            <a:ext cx="48387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2025-07-23T07:09:45Z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