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90" y="2735580"/>
            <a:ext cx="11869420" cy="13868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8463" y="2225560"/>
            <a:ext cx="580806" cy="26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9697" y="3389278"/>
            <a:ext cx="571284" cy="26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3324" y="3541897"/>
            <a:ext cx="571284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3879" y="4142833"/>
            <a:ext cx="580807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86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64050" y="2035175"/>
            <a:ext cx="77978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1870" y="2630170"/>
            <a:ext cx="89662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2500" y="3301365"/>
            <a:ext cx="150622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72025" y="3950335"/>
            <a:ext cx="150622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8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96372" y="2015097"/>
            <a:ext cx="599848" cy="27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249" y="2024629"/>
            <a:ext cx="1142569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324" y="2015097"/>
            <a:ext cx="580806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5415" y="2891977"/>
            <a:ext cx="580805" cy="2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3803" y="2882446"/>
            <a:ext cx="580806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81460" y="3540105"/>
            <a:ext cx="875969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86851" y="4016670"/>
            <a:ext cx="609370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10327" y="4007139"/>
            <a:ext cx="590327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2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3320354"/>
            <a:ext cx="590327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7682" y="4682984"/>
            <a:ext cx="599848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304" y="4692513"/>
            <a:ext cx="542720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9697" y="6131375"/>
            <a:ext cx="552241" cy="2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