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7" r:id="rId5"/>
    <p:sldId id="326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6470" y="2585720"/>
            <a:ext cx="10258425" cy="16859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78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88235" y="2088515"/>
            <a:ext cx="682625" cy="29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82540" y="2088515"/>
            <a:ext cx="473075" cy="29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15555" y="2088515"/>
            <a:ext cx="660400" cy="29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71785" y="2088515"/>
            <a:ext cx="682625" cy="29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45360" y="2765425"/>
            <a:ext cx="450850" cy="29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58715" y="2777490"/>
            <a:ext cx="450850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34605" y="2765425"/>
            <a:ext cx="638175" cy="29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652760" y="2765425"/>
            <a:ext cx="627380" cy="29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388235" y="3451225"/>
            <a:ext cx="682625" cy="29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434965" y="3451225"/>
            <a:ext cx="693420" cy="29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777480" y="3451225"/>
            <a:ext cx="682625" cy="29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652760" y="3451225"/>
            <a:ext cx="682625" cy="29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026285" y="4126230"/>
            <a:ext cx="264160" cy="30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082540" y="4126230"/>
            <a:ext cx="473075" cy="30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596505" y="4126230"/>
            <a:ext cx="473075" cy="30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471785" y="4126230"/>
            <a:ext cx="682625" cy="30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207260" y="4813935"/>
            <a:ext cx="473075" cy="29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901565" y="4813935"/>
            <a:ext cx="264160" cy="29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596505" y="4813935"/>
            <a:ext cx="473075" cy="29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0671810" y="4813935"/>
            <a:ext cx="660400" cy="29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737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68816" y="2130256"/>
            <a:ext cx="904534" cy="257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10226" y="2111177"/>
            <a:ext cx="904534" cy="257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5325" y="2564765"/>
            <a:ext cx="2870200" cy="286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6040120" y="2564765"/>
            <a:ext cx="2870200" cy="286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bldLvl="0" animBg="1"/>
      <p:bldP spid="4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814425"/>
            <a:ext cx="11340000" cy="33634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64819" y="1405168"/>
            <a:ext cx="904534" cy="257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15751" y="1405168"/>
            <a:ext cx="904534" cy="257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3501110"/>
            <a:ext cx="11340000" cy="2946857"/>
          </a:xfrm>
          <a:prstGeom prst="rect">
            <a:avLst/>
          </a:prstGeom>
        </p:spPr>
      </p:pic>
      <p:sp useBgFill="1">
        <p:nvSpPr>
          <p:cNvPr id="27" name="矩形 26"/>
          <p:cNvSpPr/>
          <p:nvPr/>
        </p:nvSpPr>
        <p:spPr bwMode="white">
          <a:xfrm>
            <a:off x="407035" y="1917700"/>
            <a:ext cx="2914015" cy="184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167755" y="1989455"/>
            <a:ext cx="2914015" cy="184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478790" y="4725670"/>
            <a:ext cx="2026285" cy="184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215640" y="4077970"/>
            <a:ext cx="972820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023610" y="4603115"/>
            <a:ext cx="2103755" cy="184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8975725" y="4077970"/>
            <a:ext cx="972820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05075" y="4725670"/>
            <a:ext cx="2193925" cy="184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53730" y="4603115"/>
            <a:ext cx="1990090" cy="184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2025-07-24T06:46:43Z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