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3"/>
    <p:sldId id="334" r:id="rId4"/>
    <p:sldId id="333" r:id="rId5"/>
    <p:sldId id="332" r:id="rId6"/>
    <p:sldId id="331" r:id="rId7"/>
    <p:sldId id="330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28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6000" y="2809875"/>
            <a:ext cx="11160000" cy="108837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330"/>
          <a:stretch>
            <a:fillRect/>
          </a:stretch>
        </p:blipFill>
        <p:spPr>
          <a:xfrm>
            <a:off x="551815" y="1544600"/>
            <a:ext cx="11339830" cy="215618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843280" y="2141220"/>
            <a:ext cx="4093210" cy="44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6305" y="2714625"/>
            <a:ext cx="2385060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472815" y="2753995"/>
            <a:ext cx="1165860" cy="35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57885" y="3275965"/>
            <a:ext cx="3520440" cy="44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7486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339445" y="2596507"/>
            <a:ext cx="1542468" cy="247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34120" y="2843530"/>
            <a:ext cx="1742440" cy="287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58488" y="3130259"/>
            <a:ext cx="1399647" cy="247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2348865"/>
            <a:ext cx="4177030" cy="1264920"/>
          </a:xfrm>
          <a:prstGeom prst="rect">
            <a:avLst/>
          </a:prstGeom>
        </p:spPr>
      </p:pic>
      <p:sp useBgFill="1">
        <p:nvSpPr>
          <p:cNvPr id="12" name="椭圆 11"/>
          <p:cNvSpPr/>
          <p:nvPr/>
        </p:nvSpPr>
        <p:spPr bwMode="white">
          <a:xfrm>
            <a:off x="2327910" y="4436745"/>
            <a:ext cx="385445" cy="40449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椭圆 12"/>
          <p:cNvSpPr/>
          <p:nvPr/>
        </p:nvSpPr>
        <p:spPr bwMode="white">
          <a:xfrm>
            <a:off x="5304155" y="4436745"/>
            <a:ext cx="385445" cy="40449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椭圆 13"/>
          <p:cNvSpPr/>
          <p:nvPr/>
        </p:nvSpPr>
        <p:spPr bwMode="white">
          <a:xfrm>
            <a:off x="9120505" y="4436745"/>
            <a:ext cx="385445" cy="40449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椭圆 14"/>
          <p:cNvSpPr/>
          <p:nvPr/>
        </p:nvSpPr>
        <p:spPr bwMode="white">
          <a:xfrm>
            <a:off x="2495550" y="5131435"/>
            <a:ext cx="411480" cy="38608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椭圆 15"/>
          <p:cNvSpPr/>
          <p:nvPr/>
        </p:nvSpPr>
        <p:spPr bwMode="white">
          <a:xfrm>
            <a:off x="5520055" y="5131435"/>
            <a:ext cx="339090" cy="35814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椭圆 16"/>
          <p:cNvSpPr/>
          <p:nvPr/>
        </p:nvSpPr>
        <p:spPr bwMode="white">
          <a:xfrm>
            <a:off x="9120505" y="5131435"/>
            <a:ext cx="421640" cy="39624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  <p:bldP spid="8" grpId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737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711284" y="1976527"/>
            <a:ext cx="228513" cy="247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39193" y="2519489"/>
            <a:ext cx="228513" cy="247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5080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311385" y="1843619"/>
            <a:ext cx="257078" cy="247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38539" y="2930335"/>
            <a:ext cx="257078" cy="247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5668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4584" y="1909595"/>
            <a:ext cx="295163" cy="247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96171" y="3004645"/>
            <a:ext cx="238035" cy="247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657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5355" y="2491105"/>
            <a:ext cx="1677670" cy="3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18865" y="2491105"/>
            <a:ext cx="1699260" cy="3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24600" y="2491105"/>
            <a:ext cx="1485900" cy="3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48090" y="2491105"/>
            <a:ext cx="1496060" cy="3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9330" y="3045460"/>
            <a:ext cx="684530" cy="316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670935" y="3034665"/>
            <a:ext cx="748030" cy="3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376035" y="3034665"/>
            <a:ext cx="554990" cy="3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877935" y="3034665"/>
            <a:ext cx="941070" cy="3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3932910"/>
            <a:ext cx="11340000" cy="1917433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701675" y="4772025"/>
            <a:ext cx="1738630" cy="36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430905" y="4772025"/>
            <a:ext cx="1344930" cy="36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127115" y="4772025"/>
            <a:ext cx="1333500" cy="36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615045" y="4772025"/>
            <a:ext cx="1727200" cy="36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54380" y="5345430"/>
            <a:ext cx="919480" cy="351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468370" y="5344160"/>
            <a:ext cx="775970" cy="36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164580" y="5344160"/>
            <a:ext cx="754380" cy="36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663940" y="5344160"/>
            <a:ext cx="962660" cy="36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283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831"/>
          <a:stretch>
            <a:fillRect/>
          </a:stretch>
        </p:blipFill>
        <p:spPr>
          <a:xfrm>
            <a:off x="1271905" y="4364990"/>
            <a:ext cx="11339830" cy="16569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416050" y="4940935"/>
            <a:ext cx="2505710" cy="412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24655" y="5012690"/>
            <a:ext cx="2505710" cy="412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44295" y="5516880"/>
            <a:ext cx="8392160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161"/>
          <a:stretch>
            <a:fillRect/>
          </a:stretch>
        </p:blipFill>
        <p:spPr>
          <a:xfrm>
            <a:off x="360045" y="2780945"/>
            <a:ext cx="11339830" cy="343888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175385" y="4102735"/>
            <a:ext cx="1729740" cy="40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5505" y="4693920"/>
            <a:ext cx="1188720" cy="325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62330" y="5226685"/>
            <a:ext cx="1652270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89940" y="5786755"/>
            <a:ext cx="4968240" cy="42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154"/>
          <a:stretch>
            <a:fillRect/>
          </a:stretch>
        </p:blipFill>
        <p:spPr>
          <a:xfrm>
            <a:off x="407670" y="1124865"/>
            <a:ext cx="11339830" cy="1780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290213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88463" y="2020977"/>
            <a:ext cx="333249" cy="305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68261" y="2020977"/>
            <a:ext cx="333249" cy="305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8463" y="3567512"/>
            <a:ext cx="333249" cy="315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559"/>
          <a:stretch>
            <a:fillRect/>
          </a:stretch>
        </p:blipFill>
        <p:spPr>
          <a:xfrm>
            <a:off x="839470" y="4054475"/>
            <a:ext cx="11339830" cy="24758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84275" y="5519420"/>
            <a:ext cx="2405380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97605" y="5519420"/>
            <a:ext cx="2415540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83960" y="5558790"/>
            <a:ext cx="1155700" cy="35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82675" y="6080760"/>
            <a:ext cx="4988560" cy="44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4" grpId="0" bldLvl="0" animBg="1"/>
      <p:bldP spid="8" grpId="0" bldLvl="0" animBg="1"/>
      <p:bldP spid="9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67</cp:revision>
  <dcterms:created xsi:type="dcterms:W3CDTF">2015-09-16T06:44:00Z</dcterms:created>
  <dcterms:modified xsi:type="dcterms:W3CDTF">2025-07-24T06:26:45Z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