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1" r:id="rId13"/>
    <p:sldId id="330" r:id="rId14"/>
    <p:sldId id="329" r:id="rId15"/>
    <p:sldId id="328" r:id="rId16"/>
    <p:sldId id="327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E8F0">
                  <a:alpha val="100000"/>
                </a:srgbClr>
              </a:clrFrom>
              <a:clrTo>
                <a:srgbClr val="FBE8F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9645" y="2766695"/>
            <a:ext cx="5172075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5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97833" y="3842866"/>
            <a:ext cx="1694811" cy="30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3861913"/>
            <a:ext cx="2075667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627" y="4442825"/>
            <a:ext cx="1171133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48765" y="4442825"/>
            <a:ext cx="1504382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3627" y="5014214"/>
            <a:ext cx="1123526" cy="30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48765" y="4995168"/>
            <a:ext cx="1456775" cy="32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3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20251" y="4141183"/>
            <a:ext cx="371335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806" y="4141183"/>
            <a:ext cx="380856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0881" y="4141183"/>
            <a:ext cx="380856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1209" y="5599775"/>
            <a:ext cx="380856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90881" y="5599775"/>
            <a:ext cx="380856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71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69269" y="3275158"/>
            <a:ext cx="1866196" cy="32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8790" y="3857115"/>
            <a:ext cx="3541964" cy="32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8790" y="4439072"/>
            <a:ext cx="5427204" cy="32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19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69219" y="3035785"/>
            <a:ext cx="1856675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3607928"/>
            <a:ext cx="1161612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012" y="4122857"/>
            <a:ext cx="1123526" cy="32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4675928"/>
            <a:ext cx="3399143" cy="31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0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2511427"/>
            <a:ext cx="1551989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1360" y="2473281"/>
            <a:ext cx="4275113" cy="31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064544"/>
            <a:ext cx="1171133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1360" y="3035935"/>
            <a:ext cx="1875717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677" y="3608125"/>
            <a:ext cx="1294911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1360" y="3608125"/>
            <a:ext cx="2685037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549" y="4142169"/>
            <a:ext cx="4284634" cy="31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82317" y="4142169"/>
            <a:ext cx="4275113" cy="31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6070" y="4695286"/>
            <a:ext cx="2380352" cy="31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91838" y="4695286"/>
            <a:ext cx="2047103" cy="31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t="40323" r="4329" b="7487"/>
          <a:stretch>
            <a:fillRect/>
          </a:stretch>
        </p:blipFill>
        <p:spPr>
          <a:xfrm>
            <a:off x="3072130" y="5114925"/>
            <a:ext cx="5091430" cy="180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4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68816" y="3588558"/>
            <a:ext cx="533198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7153" y="4179698"/>
            <a:ext cx="504634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0554" y="4179698"/>
            <a:ext cx="514156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6347" y="4932924"/>
            <a:ext cx="514156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362" y="5390581"/>
            <a:ext cx="3208715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7884" y="5943582"/>
            <a:ext cx="5741410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51135" y="3958590"/>
            <a:ext cx="1706880" cy="274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0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959138"/>
            <a:ext cx="3046851" cy="32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2512878"/>
            <a:ext cx="5741410" cy="315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25" y="1224280"/>
            <a:ext cx="1857375" cy="29813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t="36236" r="6871" b="11441"/>
          <a:stretch>
            <a:fillRect/>
          </a:stretch>
        </p:blipFill>
        <p:spPr>
          <a:xfrm>
            <a:off x="7104380" y="4293235"/>
            <a:ext cx="336105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78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30579" y="3273163"/>
            <a:ext cx="2075667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5919" y="3254101"/>
            <a:ext cx="2208967" cy="29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9773" y="3825960"/>
            <a:ext cx="723627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15062" y="3825960"/>
            <a:ext cx="218992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83022" y="4378758"/>
            <a:ext cx="218992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05491" y="4378758"/>
            <a:ext cx="152342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68463" y="4931555"/>
            <a:ext cx="218992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81410" y="4931555"/>
            <a:ext cx="218992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24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05692" y="3969762"/>
            <a:ext cx="333249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5491" y="5323576"/>
            <a:ext cx="228513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5905144"/>
            <a:ext cx="723627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96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77884" y="1433528"/>
            <a:ext cx="571284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6901" y="1985921"/>
            <a:ext cx="552241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3976441"/>
            <a:ext cx="380856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54055" y="3976441"/>
            <a:ext cx="390377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9496" y="4595502"/>
            <a:ext cx="361813" cy="3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44382" y="5157419"/>
            <a:ext cx="371335" cy="3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77229" y="5176467"/>
            <a:ext cx="333249" cy="27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2770" y="5747909"/>
            <a:ext cx="333249" cy="27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58841" y="5738385"/>
            <a:ext cx="714105" cy="29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6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73501" y="3111465"/>
            <a:ext cx="247556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2921" y="5275377"/>
            <a:ext cx="295162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10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05944" y="1891011"/>
            <a:ext cx="238035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3148" y="5130783"/>
            <a:ext cx="257078" cy="2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3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6977" y="1386162"/>
            <a:ext cx="257078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2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40352" y="2567359"/>
            <a:ext cx="371335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44483" y="2567359"/>
            <a:ext cx="238035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67607" y="2567359"/>
            <a:ext cx="361812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76372" y="2567359"/>
            <a:ext cx="342770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21309" y="3091365"/>
            <a:ext cx="218992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73098" y="3091365"/>
            <a:ext cx="399899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43677" y="3091365"/>
            <a:ext cx="228513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95415" y="3091365"/>
            <a:ext cx="380856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25843" y="4187013"/>
            <a:ext cx="837884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96423" y="4187013"/>
            <a:ext cx="828362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700251" y="4187013"/>
            <a:ext cx="837883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653280"/>
            <a:ext cx="1584960" cy="15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727575" y="4580890"/>
            <a:ext cx="1708150" cy="15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400415" y="4580890"/>
            <a:ext cx="1503680" cy="15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740025" y="4653280"/>
            <a:ext cx="1760220" cy="15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5725" y="4580890"/>
            <a:ext cx="1520825" cy="15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09175" y="4580890"/>
            <a:ext cx="1720215" cy="15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" grpId="0" bldLvl="0" animBg="1"/>
      <p:bldP spid="43" grpId="0" bldLvl="0" animBg="1"/>
      <p:bldP spid="44" grpId="0" bldLvl="0" animBg="1"/>
      <p:bldP spid="4" grpId="0" bldLvl="0" animBg="1"/>
      <p:bldP spid="5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74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0377" y="2550132"/>
            <a:ext cx="1161612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4206" y="2550132"/>
            <a:ext cx="1171133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6649" y="2550132"/>
            <a:ext cx="1342518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3132104"/>
            <a:ext cx="495113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4206" y="3132104"/>
            <a:ext cx="495113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86649" y="3132104"/>
            <a:ext cx="676020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