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4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4295" y="2804795"/>
            <a:ext cx="69627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7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1083" y="3902425"/>
            <a:ext cx="1380604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3902425"/>
            <a:ext cx="1561511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5919" y="4426672"/>
            <a:ext cx="1352040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5037" y="4426672"/>
            <a:ext cx="117113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5919" y="4931856"/>
            <a:ext cx="1294911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5037" y="4931856"/>
            <a:ext cx="1133047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1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500755"/>
            <a:ext cx="9774555" cy="21678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9060" y="3806825"/>
            <a:ext cx="2376805" cy="558165"/>
          </a:xfrm>
          <a:prstGeom prst="line">
            <a:avLst/>
          </a:prstGeom>
          <a:ln w="19050">
            <a:solidFill>
              <a:srgbClr val="EC1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11450" y="4364990"/>
            <a:ext cx="2160270" cy="1008380"/>
          </a:xfrm>
          <a:prstGeom prst="line">
            <a:avLst/>
          </a:prstGeom>
          <a:ln w="19050">
            <a:solidFill>
              <a:srgbClr val="EC1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71495" y="4869180"/>
            <a:ext cx="1944370" cy="0"/>
          </a:xfrm>
          <a:prstGeom prst="line">
            <a:avLst/>
          </a:prstGeom>
          <a:ln w="19050">
            <a:solidFill>
              <a:srgbClr val="EC1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11450" y="3789045"/>
            <a:ext cx="2160270" cy="1584325"/>
          </a:xfrm>
          <a:prstGeom prst="line">
            <a:avLst/>
          </a:prstGeom>
          <a:ln w="19050">
            <a:solidFill>
              <a:srgbClr val="EC1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9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5450" y="3927475"/>
            <a:ext cx="143256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860" y="4452620"/>
            <a:ext cx="137414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130" y="4946650"/>
            <a:ext cx="132461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4455" y="5461635"/>
            <a:ext cx="29908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320875"/>
            <a:ext cx="1418690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2807315"/>
            <a:ext cx="1332997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255603"/>
            <a:ext cx="1123526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3742043"/>
            <a:ext cx="2723123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4753076"/>
            <a:ext cx="1399647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012" y="5239516"/>
            <a:ext cx="1332997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5012" y="5687804"/>
            <a:ext cx="1285390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884" y="6174244"/>
            <a:ext cx="289450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3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062" y="2387439"/>
            <a:ext cx="1694811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892868"/>
            <a:ext cx="1161612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360151"/>
            <a:ext cx="1114005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827434"/>
            <a:ext cx="4570277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6448" y="4768253"/>
            <a:ext cx="6160352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5254158"/>
            <a:ext cx="6160352" cy="3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357402"/>
            <a:ext cx="2037581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328829"/>
            <a:ext cx="4636926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862195"/>
            <a:ext cx="1171133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025" y="2824098"/>
            <a:ext cx="2561259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3309842"/>
            <a:ext cx="1123526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8589" y="3309842"/>
            <a:ext cx="2999244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3795586"/>
            <a:ext cx="4303677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0025" y="3795586"/>
            <a:ext cx="4636925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7506" y="4281330"/>
            <a:ext cx="533198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30025" y="4281330"/>
            <a:ext cx="2894508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58589" y="4767074"/>
            <a:ext cx="1989974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 t="11510" r="5880" b="32632"/>
          <a:stretch>
            <a:fillRect/>
          </a:stretch>
        </p:blipFill>
        <p:spPr>
          <a:xfrm>
            <a:off x="2136140" y="5157470"/>
            <a:ext cx="6522720" cy="15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2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91788" y="2082382"/>
            <a:ext cx="352292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2072845"/>
            <a:ext cx="352292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25" y="2673713"/>
            <a:ext cx="390377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591" y="3207817"/>
            <a:ext cx="2285138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2721610" y="4424680"/>
            <a:ext cx="352425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9205595" y="4438650"/>
            <a:ext cx="371475" cy="4140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1873885" y="5064125"/>
            <a:ext cx="361950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4672965" y="5200650"/>
            <a:ext cx="247650" cy="1466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5807710" y="4424045"/>
            <a:ext cx="354965" cy="4394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291320" y="5064125"/>
            <a:ext cx="371475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45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5264" y="1546149"/>
            <a:ext cx="2599345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869" y="2089907"/>
            <a:ext cx="4741662" cy="3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627" y="5486010"/>
            <a:ext cx="228513" cy="1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90" y="5466931"/>
            <a:ext cx="266599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0377" y="5552787"/>
            <a:ext cx="247556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63526" y="5486010"/>
            <a:ext cx="228513" cy="1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8035" y="5552787"/>
            <a:ext cx="257078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395" y="5455285"/>
            <a:ext cx="25717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7229" y="1938394"/>
            <a:ext cx="2380352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382" y="3643416"/>
            <a:ext cx="3903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3274" y="4205406"/>
            <a:ext cx="399899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91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57984" y="2161379"/>
            <a:ext cx="257078" cy="24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83615" y="3213100"/>
            <a:ext cx="10873150" cy="31965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96416" y="3432288"/>
            <a:ext cx="238035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2965" y="5321626"/>
            <a:ext cx="295163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5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0226" y="2014697"/>
            <a:ext cx="257078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853" y="3272192"/>
            <a:ext cx="247556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952" y="5148908"/>
            <a:ext cx="257078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2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3702" y="2119656"/>
            <a:ext cx="295163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3367857"/>
            <a:ext cx="257078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88060" y="2924767"/>
            <a:ext cx="399899" cy="23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2924767"/>
            <a:ext cx="390377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2924767"/>
            <a:ext cx="218992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4987" y="2924767"/>
            <a:ext cx="228513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1309" y="3545834"/>
            <a:ext cx="390377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783" y="3545834"/>
            <a:ext cx="371335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24785" y="3545834"/>
            <a:ext cx="399899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04987" y="3545834"/>
            <a:ext cx="238035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377" y="2491814"/>
            <a:ext cx="1332997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937" y="2491814"/>
            <a:ext cx="1332997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725" y="2491814"/>
            <a:ext cx="1171133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2491814"/>
            <a:ext cx="1342518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377" y="3006566"/>
            <a:ext cx="656977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4937" y="3006566"/>
            <a:ext cx="656977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725" y="3006566"/>
            <a:ext cx="49511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62670" y="3006566"/>
            <a:ext cx="676020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0377" y="4055135"/>
            <a:ext cx="117113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44937" y="4055135"/>
            <a:ext cx="116161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96725" y="4055135"/>
            <a:ext cx="1332997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62670" y="4055135"/>
            <a:ext cx="117113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0377" y="4588952"/>
            <a:ext cx="495113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44937" y="4588952"/>
            <a:ext cx="656977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96725" y="4588952"/>
            <a:ext cx="656977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62670" y="4588952"/>
            <a:ext cx="495113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2025-07-24T05:49:11Z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