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2524125"/>
            <a:ext cx="102870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244117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2244117"/>
            <a:ext cx="238035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2244117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8916" y="2244117"/>
            <a:ext cx="238035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3035424"/>
            <a:ext cx="409420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025890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136" y="3025890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3035424"/>
            <a:ext cx="418942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3425" y="3807662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5541" y="3807662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6322" y="3807662"/>
            <a:ext cx="399899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28916" y="3807662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45239" y="4589435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06448" y="4589435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77229" y="4589435"/>
            <a:ext cx="409420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09823" y="4589435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4332" y="5371208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25491" y="5371208"/>
            <a:ext cx="390377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371208"/>
            <a:ext cx="228513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09823" y="5371208"/>
            <a:ext cx="4189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539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1503680" y="2398395"/>
            <a:ext cx="445135" cy="3689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368290" y="2421255"/>
            <a:ext cx="375285" cy="2800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9157970" y="2421255"/>
            <a:ext cx="437515" cy="320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72615" y="3225800"/>
            <a:ext cx="448310" cy="4292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520690" y="3288665"/>
            <a:ext cx="437515" cy="3206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519285" y="3288665"/>
            <a:ext cx="437515" cy="3670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11435" y="4904657"/>
            <a:ext cx="399899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6146" y="4914192"/>
            <a:ext cx="21899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73249" y="5686558"/>
            <a:ext cx="228513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6146" y="5686558"/>
            <a:ext cx="228513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200" y="2948305"/>
            <a:ext cx="13550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2765" y="2907030"/>
            <a:ext cx="18122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1325" y="2948305"/>
            <a:ext cx="13550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430" y="3743960"/>
            <a:ext cx="6883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6585" y="3740150"/>
            <a:ext cx="9118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3555" y="3740150"/>
            <a:ext cx="6781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813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775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226" y="2121237"/>
            <a:ext cx="171385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4282" y="2121237"/>
            <a:ext cx="161863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2025-07-23T01:00:46Z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