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4" r:id="rId4"/>
    <p:sldId id="333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2795" y="2819400"/>
            <a:ext cx="8105775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540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61060" y="2829560"/>
            <a:ext cx="255016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42480" y="2804160"/>
            <a:ext cx="212725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4840" y="3373755"/>
            <a:ext cx="190881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87210" y="3373755"/>
            <a:ext cx="132334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9445" y="3870325"/>
            <a:ext cx="167005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89750" y="3883025"/>
            <a:ext cx="128016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78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40585" y="1987550"/>
            <a:ext cx="53911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82515" y="1985645"/>
            <a:ext cx="61531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25080" y="1985645"/>
            <a:ext cx="62992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19435" y="1985645"/>
            <a:ext cx="87122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1060" y="2585720"/>
            <a:ext cx="62992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53965" y="2585720"/>
            <a:ext cx="88582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25080" y="2585720"/>
            <a:ext cx="64516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76535" y="2585720"/>
            <a:ext cx="61531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40585" y="3195320"/>
            <a:ext cx="61531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53965" y="3195320"/>
            <a:ext cx="34480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96530" y="3195320"/>
            <a:ext cx="62992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709910" y="3195320"/>
            <a:ext cx="88582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59635" y="3804920"/>
            <a:ext cx="58483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53965" y="3804920"/>
            <a:ext cx="114173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53655" y="3804920"/>
            <a:ext cx="85534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538460" y="3804920"/>
            <a:ext cx="62992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131060" y="4414520"/>
            <a:ext cx="61531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882515" y="4416425"/>
            <a:ext cx="61531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815580" y="4414520"/>
            <a:ext cx="112585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376535" y="4416425"/>
            <a:ext cx="61531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140585" y="5026025"/>
            <a:ext cx="60071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882515" y="5024120"/>
            <a:ext cx="61531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634605" y="5024120"/>
            <a:ext cx="62992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376535" y="5024120"/>
            <a:ext cx="61531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8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06901" y="2053549"/>
            <a:ext cx="828362" cy="23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39345" y="2053549"/>
            <a:ext cx="828362" cy="23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71788" y="2053549"/>
            <a:ext cx="828362" cy="23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2636520"/>
            <a:ext cx="1657985" cy="136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white">
          <a:xfrm>
            <a:off x="4295775" y="2420620"/>
            <a:ext cx="1694815" cy="153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white">
          <a:xfrm>
            <a:off x="7875270" y="2420620"/>
            <a:ext cx="1573530" cy="153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white">
          <a:xfrm>
            <a:off x="874395" y="5085080"/>
            <a:ext cx="1504315" cy="153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white">
          <a:xfrm>
            <a:off x="3359785" y="4653280"/>
            <a:ext cx="86233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white">
          <a:xfrm>
            <a:off x="4406900" y="5085080"/>
            <a:ext cx="1583055" cy="153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white">
          <a:xfrm>
            <a:off x="6705600" y="4653280"/>
            <a:ext cx="86233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white">
          <a:xfrm>
            <a:off x="7896225" y="5156835"/>
            <a:ext cx="1612265" cy="153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white">
          <a:xfrm>
            <a:off x="10627360" y="4653280"/>
            <a:ext cx="86233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23795" y="2636520"/>
            <a:ext cx="1453515" cy="136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89955" y="2420620"/>
            <a:ext cx="1466850" cy="153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48165" y="2420620"/>
            <a:ext cx="1588135" cy="153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03475" y="5085080"/>
            <a:ext cx="1631950" cy="153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91225" y="5085080"/>
            <a:ext cx="1576705" cy="153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23730" y="5156835"/>
            <a:ext cx="1533525" cy="153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68" grpId="0" bldLvl="0" animBg="1"/>
      <p:bldP spid="69" grpId="0" bldLvl="0" animBg="1"/>
      <p:bldP spid="70" grpId="0" bldLvl="0" animBg="1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78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1415113"/>
            <a:ext cx="1409168" cy="27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1007" y="1415113"/>
            <a:ext cx="1409168" cy="27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1988820"/>
            <a:ext cx="3060700" cy="198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088255" y="1988820"/>
            <a:ext cx="3060700" cy="198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3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2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30780" y="1881263"/>
            <a:ext cx="1409168" cy="30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58186" y="1900314"/>
            <a:ext cx="1237783" cy="28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493010"/>
            <a:ext cx="2568575" cy="216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944110" y="2564765"/>
            <a:ext cx="2568575" cy="216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3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98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68916" y="1338576"/>
            <a:ext cx="1399647" cy="31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0050" y="1338576"/>
            <a:ext cx="1409168" cy="31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00" y="1844675"/>
            <a:ext cx="3225800" cy="229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60010" y="1916430"/>
            <a:ext cx="3218180" cy="216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3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875" y="2368550"/>
            <a:ext cx="140589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25950" y="2368550"/>
            <a:ext cx="141732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84845" y="2368550"/>
            <a:ext cx="161290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6945" y="2901950"/>
            <a:ext cx="80645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97070" y="2915920"/>
            <a:ext cx="59944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56600" y="2915920"/>
            <a:ext cx="78359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1540" y="4178300"/>
            <a:ext cx="155575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25950" y="4178300"/>
            <a:ext cx="141732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48650" y="4178300"/>
            <a:ext cx="201803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8215" y="4711700"/>
            <a:ext cx="79502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97070" y="4725670"/>
            <a:ext cx="59944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38185" y="4711700"/>
            <a:ext cx="100203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2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90" y="1832610"/>
            <a:ext cx="177546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0460" y="1832610"/>
            <a:ext cx="153797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0465" y="1832610"/>
            <a:ext cx="175133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3840" y="2380615"/>
            <a:ext cx="66167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59200" y="2380615"/>
            <a:ext cx="87630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37145" y="2380615"/>
            <a:ext cx="86233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490" y="3644900"/>
            <a:ext cx="177546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53155" y="3644900"/>
            <a:ext cx="176403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57770" y="3644900"/>
            <a:ext cx="152527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6535" y="4178935"/>
            <a:ext cx="88773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32530" y="4178935"/>
            <a:ext cx="110109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09840" y="4178935"/>
            <a:ext cx="108839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625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70355" y="3125470"/>
            <a:ext cx="149225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4125" y="3125470"/>
            <a:ext cx="220345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6035" y="3671570"/>
            <a:ext cx="143129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41235" y="3671570"/>
            <a:ext cx="177673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7940" y="4147820"/>
            <a:ext cx="138049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48220" y="4147820"/>
            <a:ext cx="155321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2025-07-24T06:34:30Z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