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3"/>
    <p:sldId id="327" r:id="rId4"/>
    <p:sldId id="326" r:id="rId5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handoutMaster" Target="handoutMasters/handout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BDFEB">
                  <a:alpha val="100000"/>
                </a:srgbClr>
              </a:clrFrom>
              <a:clrTo>
                <a:srgbClr val="FBDFEB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05025" y="2871470"/>
            <a:ext cx="7981950" cy="11144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8970" y="590550"/>
            <a:ext cx="8353425" cy="56769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225" y="3933190"/>
            <a:ext cx="1447800" cy="2371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05685" y="692785"/>
            <a:ext cx="7580630" cy="608711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170" y="476250"/>
            <a:ext cx="1069340" cy="1751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65</cp:revision>
  <dcterms:created xsi:type="dcterms:W3CDTF">2015-09-16T06:44:00Z</dcterms:created>
  <dcterms:modified xsi:type="dcterms:W3CDTF">2025-07-23T02:29:22Z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