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1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2919095"/>
            <a:ext cx="775970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4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213100"/>
            <a:ext cx="9190990" cy="3469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76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16710" y="3232785"/>
            <a:ext cx="40811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3310" y="4145280"/>
            <a:ext cx="483298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3310" y="5071745"/>
            <a:ext cx="829627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9170" y="5986145"/>
            <a:ext cx="840168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51"/>
          <a:stretch>
            <a:fillRect/>
          </a:stretch>
        </p:blipFill>
        <p:spPr>
          <a:xfrm>
            <a:off x="6389370" y="3268345"/>
            <a:ext cx="5366385" cy="262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86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860" y="2204720"/>
            <a:ext cx="10788015" cy="161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860800"/>
            <a:ext cx="5385435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325" y="4869180"/>
            <a:ext cx="5241925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5876925"/>
            <a:ext cx="4750435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51"/>
          <a:stretch>
            <a:fillRect/>
          </a:stretch>
        </p:blipFill>
        <p:spPr>
          <a:xfrm>
            <a:off x="6333490" y="3717290"/>
            <a:ext cx="5366385" cy="262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5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68450"/>
            <a:ext cx="11340000" cy="55310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325" y="2204720"/>
            <a:ext cx="10396855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2935" y="3140710"/>
            <a:ext cx="10396855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2935" y="4076700"/>
            <a:ext cx="10396855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51180" y="5012690"/>
            <a:ext cx="10784205" cy="179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10400278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380355" y="4286250"/>
            <a:ext cx="63246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34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9168" y="3499682"/>
            <a:ext cx="495113" cy="45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02715" y="3318510"/>
            <a:ext cx="256159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810" y="4124325"/>
            <a:ext cx="236220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94195" y="3343275"/>
            <a:ext cx="256159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84290" y="4149090"/>
            <a:ext cx="236220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2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05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2348865"/>
            <a:ext cx="256159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122295"/>
            <a:ext cx="236220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64200" y="2348865"/>
            <a:ext cx="256159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92445" y="3122295"/>
            <a:ext cx="236220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7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55" y="935710"/>
            <a:ext cx="11340000" cy="33908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26" b="5546"/>
          <a:stretch>
            <a:fillRect/>
          </a:stretch>
        </p:blipFill>
        <p:spPr>
          <a:xfrm>
            <a:off x="911860" y="4364990"/>
            <a:ext cx="9258300" cy="237553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53390" y="1551305"/>
            <a:ext cx="3121660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2708910"/>
            <a:ext cx="3121660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815" y="3572510"/>
            <a:ext cx="10451465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39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6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380" y="2348865"/>
            <a:ext cx="294068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284855"/>
            <a:ext cx="294068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149090"/>
            <a:ext cx="10769600" cy="230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