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8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2085" y="2981325"/>
            <a:ext cx="7793990" cy="1108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4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6" t="7059"/>
          <a:stretch>
            <a:fillRect/>
          </a:stretch>
        </p:blipFill>
        <p:spPr>
          <a:xfrm>
            <a:off x="2177415" y="4149090"/>
            <a:ext cx="7273290" cy="2018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3382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19380" y="2348865"/>
            <a:ext cx="564070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356610"/>
            <a:ext cx="564070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4293235"/>
            <a:ext cx="8947150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6" t="7059"/>
          <a:stretch>
            <a:fillRect/>
          </a:stretch>
        </p:blipFill>
        <p:spPr>
          <a:xfrm>
            <a:off x="6514465" y="1916430"/>
            <a:ext cx="5483860" cy="1521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1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345" y="1224280"/>
            <a:ext cx="6003290" cy="1721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3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373630"/>
            <a:ext cx="390906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345" y="1224280"/>
            <a:ext cx="6003290" cy="172148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19380" y="3284855"/>
            <a:ext cx="390906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4196080"/>
            <a:ext cx="7317105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692785"/>
            <a:ext cx="9029700" cy="1571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1988820"/>
            <a:ext cx="8252460" cy="46723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932805" y="3429000"/>
            <a:ext cx="62420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12310" y="4436745"/>
            <a:ext cx="62420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04380" y="4436745"/>
            <a:ext cx="62420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39920" y="5229225"/>
            <a:ext cx="62420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84290" y="5229225"/>
            <a:ext cx="62420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28660" y="5300980"/>
            <a:ext cx="62420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39920" y="6160770"/>
            <a:ext cx="62420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84290" y="6092825"/>
            <a:ext cx="62420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28660" y="6092825"/>
            <a:ext cx="62420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4653280"/>
            <a:ext cx="2357755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7"/>
          <a:stretch>
            <a:fillRect/>
          </a:stretch>
        </p:blipFill>
        <p:spPr>
          <a:xfrm>
            <a:off x="1310640" y="967105"/>
            <a:ext cx="10196830" cy="5588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9648" y="1497943"/>
            <a:ext cx="624975" cy="41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9527" y="1497943"/>
            <a:ext cx="624975" cy="41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9291" y="2997067"/>
            <a:ext cx="616414" cy="41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77734" y="3005633"/>
            <a:ext cx="316768" cy="402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10852" y="4162100"/>
            <a:ext cx="616414" cy="41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17997" y="4162100"/>
            <a:ext cx="573608" cy="41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67853" y="4162100"/>
            <a:ext cx="607853" cy="41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66437" y="4162100"/>
            <a:ext cx="573608" cy="41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78377" y="5661225"/>
            <a:ext cx="624975" cy="41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45097" y="5661225"/>
            <a:ext cx="582169" cy="41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26205" y="5661225"/>
            <a:ext cx="624975" cy="41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35378" y="5661225"/>
            <a:ext cx="607853" cy="41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93537" y="5661225"/>
            <a:ext cx="573608" cy="41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974644" y="5661225"/>
            <a:ext cx="616414" cy="41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6029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2266" y="2464480"/>
            <a:ext cx="632081" cy="42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9039" y="2464480"/>
            <a:ext cx="640984" cy="42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2266" y="3559721"/>
            <a:ext cx="632081" cy="42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77941" y="3559721"/>
            <a:ext cx="623178" cy="42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4461" y="4672772"/>
            <a:ext cx="649886" cy="42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77941" y="4672772"/>
            <a:ext cx="649886" cy="42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14461" y="5776917"/>
            <a:ext cx="649886" cy="41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60136" y="5776917"/>
            <a:ext cx="649886" cy="41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115"/>
            <a:ext cx="1061234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22322" y="5694418"/>
            <a:ext cx="3849312" cy="53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94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7715" y="4940935"/>
            <a:ext cx="5835015" cy="118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291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78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6" t="7059"/>
          <a:stretch>
            <a:fillRect/>
          </a:stretch>
        </p:blipFill>
        <p:spPr>
          <a:xfrm>
            <a:off x="6528435" y="2924810"/>
            <a:ext cx="5483860" cy="152146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23570" y="3212465"/>
            <a:ext cx="564070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860" y="4149090"/>
            <a:ext cx="564070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533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6" t="7059"/>
          <a:stretch>
            <a:fillRect/>
          </a:stretch>
        </p:blipFill>
        <p:spPr>
          <a:xfrm>
            <a:off x="6456045" y="3168650"/>
            <a:ext cx="5483860" cy="152146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623570" y="3068955"/>
            <a:ext cx="564070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815" y="3932555"/>
            <a:ext cx="564070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9425" y="4959350"/>
            <a:ext cx="564070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51815" y="5876925"/>
            <a:ext cx="7334250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