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2853055"/>
            <a:ext cx="8765540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6475"/>
            <a:ext cx="753110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7896225" y="980440"/>
            <a:ext cx="4065270" cy="208343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1770" y="3212465"/>
            <a:ext cx="281686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9785" y="3140710"/>
            <a:ext cx="637413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076700"/>
            <a:ext cx="10853420" cy="189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953842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0325" y="1124585"/>
            <a:ext cx="188531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7204" y="2290672"/>
            <a:ext cx="1275869" cy="58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8161" y="2366863"/>
            <a:ext cx="1018790" cy="4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3644900"/>
            <a:ext cx="5952490" cy="279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412595"/>
            <a:ext cx="11340000" cy="4608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420620"/>
            <a:ext cx="3577590" cy="16802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67715" y="2348865"/>
            <a:ext cx="715645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3284855"/>
            <a:ext cx="715645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4149090"/>
            <a:ext cx="892746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9"/>
          <a:stretch>
            <a:fillRect/>
          </a:stretch>
        </p:blipFill>
        <p:spPr>
          <a:xfrm>
            <a:off x="360045" y="1224280"/>
            <a:ext cx="11166475" cy="55171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47811" y="4200249"/>
            <a:ext cx="356284" cy="45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7363" y="4200249"/>
            <a:ext cx="356284" cy="45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51503" y="4200249"/>
            <a:ext cx="356284" cy="45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47899" y="5110963"/>
            <a:ext cx="346908" cy="43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42215" y="5101574"/>
            <a:ext cx="356284" cy="45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42039" y="6002899"/>
            <a:ext cx="356284" cy="45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1078443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51600" y="3586480"/>
            <a:ext cx="144907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850" y="4509135"/>
            <a:ext cx="3962400" cy="215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880100" y="4509135"/>
            <a:ext cx="3962400" cy="215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0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060575"/>
            <a:ext cx="3522345" cy="259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863975" y="2132965"/>
            <a:ext cx="4038600" cy="246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655820" y="1309370"/>
            <a:ext cx="181864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7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49"/>
          <a:stretch>
            <a:fillRect/>
          </a:stretch>
        </p:blipFill>
        <p:spPr>
          <a:xfrm>
            <a:off x="3554730" y="1772920"/>
            <a:ext cx="8637270" cy="24695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132330"/>
            <a:ext cx="410527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3068955"/>
            <a:ext cx="410527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060"/>
            <a:ext cx="11340000" cy="51141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325" y="3716655"/>
            <a:ext cx="585660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50410"/>
            <a:ext cx="585660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5589270"/>
            <a:ext cx="585660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26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76475"/>
            <a:ext cx="607441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3064510"/>
            <a:ext cx="622236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4132580"/>
            <a:ext cx="607441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1098" r="9413"/>
          <a:stretch>
            <a:fillRect/>
          </a:stretch>
        </p:blipFill>
        <p:spPr>
          <a:xfrm>
            <a:off x="7608570" y="2204720"/>
            <a:ext cx="4029710" cy="153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3876675" y="4149090"/>
            <a:ext cx="4846320" cy="24834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