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2604770"/>
            <a:ext cx="8267700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2078990"/>
            <a:ext cx="50292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15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0789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235" y="2726690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3515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760" y="27266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9210" y="3374390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3515" y="3374390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7845" y="3374390"/>
            <a:ext cx="91186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3735" y="3374390"/>
            <a:ext cx="72517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0728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63515" y="4022725"/>
            <a:ext cx="7131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3879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3735" y="4022725"/>
            <a:ext cx="7016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42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549924" y="3924905"/>
            <a:ext cx="304685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05692" y="3924905"/>
            <a:ext cx="304685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89350" y="2708910"/>
            <a:ext cx="2037080" cy="178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336405" y="2708910"/>
            <a:ext cx="2037080" cy="178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1655" y="2645410"/>
            <a:ext cx="31559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3715" y="2645410"/>
            <a:ext cx="31432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2770" y="3302635"/>
            <a:ext cx="27609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2290" y="3302635"/>
            <a:ext cx="277241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830" y="3964305"/>
            <a:ext cx="14871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4840" y="3964305"/>
            <a:ext cx="17119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0090" y="4653915"/>
            <a:ext cx="8674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3735" y="4653915"/>
            <a:ext cx="10706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555" y="2427605"/>
            <a:ext cx="284289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0185" y="2427605"/>
            <a:ext cx="29787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0655" y="2427605"/>
            <a:ext cx="298831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70" y="3126740"/>
            <a:ext cx="249936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7485" y="3126740"/>
            <a:ext cx="26409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0020" y="3126740"/>
            <a:ext cx="26384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1155" y="3774440"/>
            <a:ext cx="154876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1470" y="3774440"/>
            <a:ext cx="15373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1465" y="3774440"/>
            <a:ext cx="15373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360" y="4422140"/>
            <a:ext cx="98171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0040" y="4422140"/>
            <a:ext cx="9607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00035" y="4422140"/>
            <a:ext cx="9607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