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2996565"/>
            <a:ext cx="8344535" cy="12280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4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8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01914" y="2475748"/>
            <a:ext cx="361813" cy="22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2475748"/>
            <a:ext cx="218992" cy="22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501" y="2475748"/>
            <a:ext cx="352291" cy="22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24534" y="2475748"/>
            <a:ext cx="314206" cy="22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8690" y="3125510"/>
            <a:ext cx="333249" cy="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64200" y="2924810"/>
            <a:ext cx="50292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39640" y="3418205"/>
            <a:ext cx="52959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5" t="74004" r="23385"/>
          <a:stretch>
            <a:fillRect/>
          </a:stretch>
        </p:blipFill>
        <p:spPr>
          <a:xfrm>
            <a:off x="3287395" y="4364990"/>
            <a:ext cx="5760675" cy="110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21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24634" y="3652459"/>
            <a:ext cx="371335" cy="23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3155" y="4020185"/>
            <a:ext cx="66103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62418" y="4081011"/>
            <a:ext cx="637934" cy="27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14710" y="4566703"/>
            <a:ext cx="352291" cy="22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7833" y="5014302"/>
            <a:ext cx="628413" cy="25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49874" y="5014302"/>
            <a:ext cx="333249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16272" y="5014302"/>
            <a:ext cx="637934" cy="25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35012" y="5014302"/>
            <a:ext cx="628413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03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73198" y="4006928"/>
            <a:ext cx="656977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7405" y="4912333"/>
            <a:ext cx="10349773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6926" y="5360270"/>
            <a:ext cx="5370075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2025-07-24T09:04:09Z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