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997200"/>
            <a:ext cx="8515985" cy="1271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77110"/>
            <a:ext cx="378841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035" y="3213100"/>
            <a:ext cx="378841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035" y="4509135"/>
            <a:ext cx="803846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3954" y="2474566"/>
            <a:ext cx="656977" cy="60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 t="33079" r="9413" b="9502"/>
          <a:stretch>
            <a:fillRect/>
          </a:stretch>
        </p:blipFill>
        <p:spPr>
          <a:xfrm>
            <a:off x="3791585" y="4293235"/>
            <a:ext cx="4961890" cy="242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2421255"/>
            <a:ext cx="37249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573145"/>
            <a:ext cx="37249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437380"/>
            <a:ext cx="4288155" cy="211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71"/>
          <a:stretch>
            <a:fillRect/>
          </a:stretch>
        </p:blipFill>
        <p:spPr>
          <a:xfrm>
            <a:off x="839470" y="5300980"/>
            <a:ext cx="10880090" cy="146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294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71"/>
          <a:stretch>
            <a:fillRect/>
          </a:stretch>
        </p:blipFill>
        <p:spPr>
          <a:xfrm>
            <a:off x="839470" y="5300980"/>
            <a:ext cx="10880090" cy="14662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2348865"/>
            <a:ext cx="37249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500755"/>
            <a:ext cx="37249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4580890"/>
            <a:ext cx="37249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71"/>
          <a:stretch>
            <a:fillRect/>
          </a:stretch>
        </p:blipFill>
        <p:spPr>
          <a:xfrm>
            <a:off x="839470" y="4220845"/>
            <a:ext cx="10880090" cy="146621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871720" y="1341120"/>
            <a:ext cx="577088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348865"/>
            <a:ext cx="10763250" cy="176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87"/>
          <a:stretch>
            <a:fillRect/>
          </a:stretch>
        </p:blipFill>
        <p:spPr>
          <a:xfrm>
            <a:off x="360045" y="1628775"/>
            <a:ext cx="11339830" cy="292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2015845"/>
            <a:ext cx="11340000" cy="3918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4940935"/>
            <a:ext cx="94043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04720"/>
            <a:ext cx="9170670" cy="25920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77224" r="29096"/>
          <a:stretch>
            <a:fillRect/>
          </a:stretch>
        </p:blipFill>
        <p:spPr>
          <a:xfrm>
            <a:off x="4368165" y="981075"/>
            <a:ext cx="3816305" cy="9055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31990" y="1087755"/>
            <a:ext cx="9690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471585"/>
            <a:ext cx="637934" cy="4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5733415"/>
            <a:ext cx="95618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348865"/>
            <a:ext cx="7100570" cy="311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3093170"/>
            <a:ext cx="685541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3093170"/>
            <a:ext cx="590327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4523657"/>
            <a:ext cx="1009269" cy="4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695" y="4523657"/>
            <a:ext cx="704584" cy="4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778" y="1738728"/>
            <a:ext cx="1018790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1738728"/>
            <a:ext cx="390377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3187595"/>
            <a:ext cx="352292" cy="4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6347" y="3178063"/>
            <a:ext cx="961662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8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>
            <a:fillRect/>
          </a:stretch>
        </p:blipFill>
        <p:spPr>
          <a:xfrm>
            <a:off x="6744335" y="3357245"/>
            <a:ext cx="5808345" cy="22421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580610"/>
            <a:ext cx="11340000" cy="2167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58539" y="2642997"/>
            <a:ext cx="571284" cy="5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650" y="3789045"/>
            <a:ext cx="488251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>
            <a:fillRect/>
          </a:stretch>
        </p:blipFill>
        <p:spPr>
          <a:xfrm>
            <a:off x="6456045" y="4580890"/>
            <a:ext cx="5676265" cy="219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124305"/>
            <a:ext cx="11340000" cy="3463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 b="22787"/>
          <a:stretch>
            <a:fillRect/>
          </a:stretch>
        </p:blipFill>
        <p:spPr>
          <a:xfrm>
            <a:off x="4007485" y="4293235"/>
            <a:ext cx="4930140" cy="239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