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9" r:id="rId4"/>
    <p:sldId id="327" r:id="rId5"/>
    <p:sldId id="326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0" y="3028950"/>
            <a:ext cx="8449945" cy="10052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59"/>
          <a:stretch>
            <a:fillRect/>
          </a:stretch>
        </p:blipFill>
        <p:spPr>
          <a:xfrm>
            <a:off x="407670" y="1269645"/>
            <a:ext cx="11339830" cy="27213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14635" y="2092325"/>
            <a:ext cx="1558925" cy="185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95920" y="2771775"/>
            <a:ext cx="190627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943850" y="3372485"/>
            <a:ext cx="1383030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4011015"/>
            <a:ext cx="11340000" cy="271673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084195" y="5243830"/>
            <a:ext cx="64389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48910" y="5257165"/>
            <a:ext cx="105537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82840" y="5261610"/>
            <a:ext cx="643890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47653" y="6403647"/>
            <a:ext cx="209471" cy="228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870" b="79501"/>
          <a:stretch>
            <a:fillRect/>
          </a:stretch>
        </p:blipFill>
        <p:spPr>
          <a:xfrm>
            <a:off x="1271270" y="620395"/>
            <a:ext cx="2736260" cy="720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2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49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711536" y="3319962"/>
            <a:ext cx="371335" cy="2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11889" y="3729627"/>
            <a:ext cx="971183" cy="29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30025" y="3739154"/>
            <a:ext cx="656977" cy="27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29672" y="4215509"/>
            <a:ext cx="218992" cy="2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76"/>
          <a:stretch>
            <a:fillRect/>
          </a:stretch>
        </p:blipFill>
        <p:spPr>
          <a:xfrm>
            <a:off x="360045" y="1271550"/>
            <a:ext cx="11339830" cy="21682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50"/>
          <a:stretch>
            <a:fillRect/>
          </a:stretch>
        </p:blipFill>
        <p:spPr>
          <a:xfrm>
            <a:off x="911225" y="3531870"/>
            <a:ext cx="11339830" cy="31409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547603" y="3607934"/>
            <a:ext cx="1856675" cy="305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39875" y="4728210"/>
            <a:ext cx="2068830" cy="83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05250" y="4781550"/>
            <a:ext cx="2226945" cy="81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76695" y="4781550"/>
            <a:ext cx="1997710" cy="80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18484" y="5010764"/>
            <a:ext cx="656977" cy="276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939240" y="5812381"/>
            <a:ext cx="371335" cy="229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014907" y="5812381"/>
            <a:ext cx="342770" cy="229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766595" y="5812381"/>
            <a:ext cx="209471" cy="229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556368" y="5812381"/>
            <a:ext cx="218992" cy="229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929719" y="6289534"/>
            <a:ext cx="209471" cy="229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12" b="74215"/>
          <a:stretch>
            <a:fillRect/>
          </a:stretch>
        </p:blipFill>
        <p:spPr>
          <a:xfrm>
            <a:off x="1271905" y="459740"/>
            <a:ext cx="2856275" cy="756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2025-07-24T09:03:08Z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