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962275"/>
            <a:ext cx="8766175" cy="1111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95768" y="2835432"/>
            <a:ext cx="1875716" cy="29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284855"/>
            <a:ext cx="9107805" cy="238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1957927"/>
            <a:ext cx="199949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2691855"/>
            <a:ext cx="190428" cy="2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2749044"/>
            <a:ext cx="199949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6801" y="3578287"/>
            <a:ext cx="199949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9471" y="3568756"/>
            <a:ext cx="199949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1007" y="4197836"/>
            <a:ext cx="56176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4130" y="4207368"/>
            <a:ext cx="542720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7329" y="4531440"/>
            <a:ext cx="571284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0453" y="4540971"/>
            <a:ext cx="542720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9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4030" y="3425452"/>
            <a:ext cx="656977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687" y="3415922"/>
            <a:ext cx="656977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3930548"/>
            <a:ext cx="361813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9924" y="3978198"/>
            <a:ext cx="20947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198" y="3930548"/>
            <a:ext cx="361813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2644" y="4502354"/>
            <a:ext cx="20947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34861" y="4502354"/>
            <a:ext cx="152342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6510"/>
            <a:ext cx="11340000" cy="17612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977884" y="6155766"/>
            <a:ext cx="228513" cy="22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01057" y="6155766"/>
            <a:ext cx="218992" cy="22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5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0352" y="2244404"/>
            <a:ext cx="228513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201" y="2244404"/>
            <a:ext cx="228513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