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44" r:id="rId4"/>
    <p:sldId id="343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0" r:id="rId15"/>
    <p:sldId id="329" r:id="rId16"/>
    <p:sldId id="327" r:id="rId17"/>
    <p:sldId id="326" r:id="rId18"/>
    <p:sldId id="325" r:id="rId19"/>
    <p:sldId id="34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E8F0">
                  <a:alpha val="100000"/>
                </a:srgbClr>
              </a:clrFrom>
              <a:clrTo>
                <a:srgbClr val="FBE8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5" y="2895600"/>
            <a:ext cx="65722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6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75045" y="2564765"/>
            <a:ext cx="2280285" cy="213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21209" y="4696392"/>
            <a:ext cx="228513" cy="1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0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20615" y="1787525"/>
            <a:ext cx="3573145" cy="192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30831" y="3710898"/>
            <a:ext cx="228513" cy="1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7775" y="3815715"/>
            <a:ext cx="24822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0" y="3815715"/>
            <a:ext cx="265176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015" y="4354830"/>
            <a:ext cx="16675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9370" y="4354830"/>
            <a:ext cx="18586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285" y="4845050"/>
            <a:ext cx="16167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9530" y="4845050"/>
            <a:ext cx="16167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88211" y="3856094"/>
            <a:ext cx="333249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6015" y="4375785"/>
            <a:ext cx="43681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36015" y="4985385"/>
            <a:ext cx="33775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5445125"/>
            <a:ext cx="43681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33900" y="4985385"/>
            <a:ext cx="172148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2" grpId="0" bldLvl="0" animBg="1"/>
      <p:bldP spid="11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1929842"/>
            <a:ext cx="1190176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2483070"/>
            <a:ext cx="3541964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27" y="3017221"/>
            <a:ext cx="1190176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27" y="3579988"/>
            <a:ext cx="3713350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485" y="4051300"/>
            <a:ext cx="14878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249" y="4667367"/>
            <a:ext cx="6093702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89150" y="4051300"/>
            <a:ext cx="17170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83990" y="4051300"/>
            <a:ext cx="32086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2414680"/>
            <a:ext cx="3380100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2967156"/>
            <a:ext cx="3884735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770" y="3529157"/>
            <a:ext cx="1713853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053056"/>
            <a:ext cx="7102972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1405" y="3860800"/>
            <a:ext cx="765302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15"/>
          <a:stretch>
            <a:fillRect/>
          </a:stretch>
        </p:blipFill>
        <p:spPr>
          <a:xfrm>
            <a:off x="360045" y="1224280"/>
            <a:ext cx="11339830" cy="263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730878"/>
            <a:ext cx="371335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730878"/>
            <a:ext cx="218992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853" y="2730878"/>
            <a:ext cx="5427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65" y="2730878"/>
            <a:ext cx="561762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292" y="2730878"/>
            <a:ext cx="390377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2947" y="2730878"/>
            <a:ext cx="390377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9118" y="3446169"/>
            <a:ext cx="228513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9874" y="3408020"/>
            <a:ext cx="2894508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 t="20527" r="6026" b="43525"/>
          <a:stretch>
            <a:fillRect/>
          </a:stretch>
        </p:blipFill>
        <p:spPr>
          <a:xfrm>
            <a:off x="479425" y="4364990"/>
            <a:ext cx="10440625" cy="128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85"/>
          <a:stretch>
            <a:fillRect/>
          </a:stretch>
        </p:blipFill>
        <p:spPr>
          <a:xfrm>
            <a:off x="504190" y="1544600"/>
            <a:ext cx="11339830" cy="21504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61172" y="2187684"/>
            <a:ext cx="4913047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1172" y="2740842"/>
            <a:ext cx="3027808" cy="3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3130" y="3181985"/>
            <a:ext cx="84448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 t="20527" r="6026" b="43525"/>
          <a:stretch>
            <a:fillRect/>
          </a:stretch>
        </p:blipFill>
        <p:spPr>
          <a:xfrm>
            <a:off x="623570" y="4221480"/>
            <a:ext cx="10440625" cy="128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4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07002" y="2110652"/>
            <a:ext cx="561763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2110652"/>
            <a:ext cx="523677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4735" y="3216584"/>
            <a:ext cx="561763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2891155" y="4432935"/>
            <a:ext cx="362585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7536180" y="4432935"/>
            <a:ext cx="362585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2927350" y="5157470"/>
            <a:ext cx="341630" cy="309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8759825" y="5157470"/>
            <a:ext cx="362585" cy="3683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3719830" y="5805170"/>
            <a:ext cx="402590" cy="3924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1735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91939" y="1943807"/>
            <a:ext cx="247556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1"/>
          <a:stretch>
            <a:fillRect/>
          </a:stretch>
        </p:blipFill>
        <p:spPr>
          <a:xfrm>
            <a:off x="3287395" y="2957830"/>
            <a:ext cx="5340350" cy="1711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2957830"/>
            <a:ext cx="2245360" cy="156083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4581245"/>
            <a:ext cx="11340000" cy="214071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95370" y="4699635"/>
            <a:ext cx="56007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7918" y="5240661"/>
            <a:ext cx="685541" cy="30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6457" y="5240661"/>
            <a:ext cx="704584" cy="30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9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86901" y="2158664"/>
            <a:ext cx="295163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1730" y="3302635"/>
            <a:ext cx="44323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01612" y="1309887"/>
            <a:ext cx="257078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3" y="2407332"/>
            <a:ext cx="247556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8460" y="3178810"/>
            <a:ext cx="4178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4990175"/>
            <a:ext cx="257078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15768" y="1978101"/>
            <a:ext cx="238035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3629489"/>
            <a:ext cx="257078" cy="2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54559" y="2730258"/>
            <a:ext cx="571284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2730258"/>
            <a:ext cx="390377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4987" y="2730258"/>
            <a:ext cx="561763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32840" y="3213100"/>
            <a:ext cx="173863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3068955"/>
            <a:ext cx="1704975" cy="17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83880" y="3068955"/>
            <a:ext cx="1600835" cy="17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53125" y="3068955"/>
            <a:ext cx="1142365" cy="17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4715" y="3068955"/>
            <a:ext cx="1622425" cy="17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5" grpId="0" bldLvl="0" animBg="1"/>
      <p:bldP spid="2" grpId="0" bldLvl="0" animBg="1"/>
      <p:bldP spid="30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377" y="2600803"/>
            <a:ext cx="1666246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2600803"/>
            <a:ext cx="1618639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015" y="2600803"/>
            <a:ext cx="1504381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155349"/>
            <a:ext cx="837884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9571" y="3155349"/>
            <a:ext cx="837884" cy="23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155349"/>
            <a:ext cx="828361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2025-07-24T05:56:33Z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