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556385"/>
            <a:ext cx="70389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820" y="3847465"/>
            <a:ext cx="54197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4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564765"/>
            <a:ext cx="1923415" cy="10394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130" y="2636520"/>
            <a:ext cx="1400175" cy="10763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065" y="2636520"/>
            <a:ext cx="1771650" cy="1066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190" y="2564765"/>
            <a:ext cx="1952625" cy="1219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3670" y="2638425"/>
            <a:ext cx="1874520" cy="986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l="6478" t="5806"/>
          <a:stretch>
            <a:fillRect/>
          </a:stretch>
        </p:blipFill>
        <p:spPr>
          <a:xfrm>
            <a:off x="4728210" y="4149090"/>
            <a:ext cx="2080895" cy="111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357492"/>
            <a:ext cx="2180403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4055" y="5162024"/>
            <a:ext cx="228513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149521" y="5162024"/>
            <a:ext cx="228513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8337" y="5162024"/>
            <a:ext cx="352292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71889" y="5162024"/>
            <a:ext cx="218992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16430"/>
            <a:ext cx="2038350" cy="15621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75" y="1772920"/>
            <a:ext cx="2200275" cy="17430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2204720"/>
            <a:ext cx="2152650" cy="13239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750" y="2185670"/>
            <a:ext cx="185737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3019001"/>
            <a:ext cx="2189923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844675"/>
            <a:ext cx="2400300" cy="1381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844675"/>
            <a:ext cx="2400300" cy="1381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31005"/>
          <a:stretch>
            <a:fillRect/>
          </a:stretch>
        </p:blipFill>
        <p:spPr>
          <a:xfrm>
            <a:off x="6456045" y="1844675"/>
            <a:ext cx="165608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4181" y="3839454"/>
            <a:ext cx="15234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768" y="3839454"/>
            <a:ext cx="21899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6397" y="3839454"/>
            <a:ext cx="21899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