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0" r:id="rId5"/>
    <p:sldId id="339" r:id="rId6"/>
    <p:sldId id="337" r:id="rId7"/>
    <p:sldId id="335" r:id="rId8"/>
    <p:sldId id="333" r:id="rId9"/>
    <p:sldId id="332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855595"/>
            <a:ext cx="8606155" cy="1146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96000" y="2853690"/>
            <a:ext cx="535495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89045"/>
            <a:ext cx="506095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869180"/>
            <a:ext cx="506095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357378"/>
            <a:ext cx="5503375" cy="5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325" y="2276858"/>
            <a:ext cx="5503375" cy="5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3196590"/>
            <a:ext cx="550799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5880100" y="1124585"/>
            <a:ext cx="5663610" cy="1834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35955" y="1052830"/>
            <a:ext cx="556641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5955" y="2080260"/>
            <a:ext cx="556641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40150" y="4787265"/>
            <a:ext cx="1332865" cy="17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5080" y="4787265"/>
            <a:ext cx="1971040" cy="17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157470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1270" y="6021705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27800" y="5157470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83655" y="6021705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8365" y="2002155"/>
            <a:ext cx="1355090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1710" y="2002155"/>
            <a:ext cx="2015490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348865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8745" y="3213100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5910" y="2348865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31765" y="3213100"/>
            <a:ext cx="32099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2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1343025" y="405130"/>
            <a:ext cx="9505360" cy="4508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1343025" y="4149090"/>
            <a:ext cx="3359830" cy="2651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221480"/>
            <a:ext cx="40366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5085715"/>
            <a:ext cx="40366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6070600"/>
            <a:ext cx="40366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7607935" y="3789045"/>
            <a:ext cx="3935775" cy="2779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36180" y="3789045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486918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80" y="5733415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221200"/>
            <a:ext cx="11340000" cy="241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95"/>
          <a:stretch>
            <a:fillRect/>
          </a:stretch>
        </p:blipFill>
        <p:spPr>
          <a:xfrm>
            <a:off x="4367530" y="1988820"/>
            <a:ext cx="7617460" cy="19405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227711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314071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4076700"/>
            <a:ext cx="1076388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345"/>
          <a:stretch>
            <a:fillRect/>
          </a:stretch>
        </p:blipFill>
        <p:spPr>
          <a:xfrm>
            <a:off x="2999740" y="621030"/>
            <a:ext cx="6219825" cy="61925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340205"/>
            <a:ext cx="11340000" cy="4530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052830"/>
            <a:ext cx="3319780" cy="37820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51180" y="227711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314071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2935" y="4149090"/>
            <a:ext cx="38969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2935" y="5085080"/>
            <a:ext cx="879284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