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3"/>
  </p:handoutMasterIdLst>
  <p:sldIdLst>
    <p:sldId id="302" r:id="rId3"/>
    <p:sldId id="334" r:id="rId4"/>
    <p:sldId id="333" r:id="rId5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4770" y="3004820"/>
            <a:ext cx="69818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8161" y="4235017"/>
            <a:ext cx="218992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4235017"/>
            <a:ext cx="228513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4235017"/>
            <a:ext cx="38085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4760" y="4244545"/>
            <a:ext cx="371335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68362" y="2015515"/>
            <a:ext cx="342770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224" y="2015515"/>
            <a:ext cx="656977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246" y="2015515"/>
            <a:ext cx="647455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735" y="2578159"/>
            <a:ext cx="676020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8740" y="3150339"/>
            <a:ext cx="342770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7355" y="5000389"/>
            <a:ext cx="1075919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02015" y="5000389"/>
            <a:ext cx="1542468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63224" y="5000389"/>
            <a:ext cx="1066397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48362" y="5000389"/>
            <a:ext cx="1542468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44845"/>
            <a:ext cx="11340000" cy="10838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454728" y="6202595"/>
            <a:ext cx="152342" cy="23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11435" y="2158336"/>
            <a:ext cx="238035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806" y="3302422"/>
            <a:ext cx="276120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879" y="1928670"/>
            <a:ext cx="276120" cy="2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1813" y="3633212"/>
            <a:ext cx="276120" cy="2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3274" y="2367145"/>
            <a:ext cx="276120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967" y="2367145"/>
            <a:ext cx="152342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345" y="3284855"/>
            <a:ext cx="213804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3186956"/>
            <a:ext cx="2247052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749162"/>
            <a:ext cx="3799042" cy="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4301840"/>
            <a:ext cx="5236775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5163" y="2501851"/>
            <a:ext cx="2247052" cy="28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093095"/>
            <a:ext cx="1323476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3655731"/>
            <a:ext cx="1256826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813" y="4180223"/>
            <a:ext cx="1532947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4742859"/>
            <a:ext cx="1913803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685" y="5295959"/>
            <a:ext cx="4770226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755" y="2462240"/>
            <a:ext cx="5189168" cy="2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014686"/>
            <a:ext cx="504634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3576656"/>
            <a:ext cx="2856423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4138627"/>
            <a:ext cx="2694559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6485" y="4590415"/>
            <a:ext cx="49187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0755" y="5253043"/>
            <a:ext cx="2875465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277110"/>
            <a:ext cx="4937125" cy="383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2025-07-23T02:46:35Z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