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9" r:id="rId5"/>
    <p:sldId id="328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780665"/>
            <a:ext cx="11160000" cy="10364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7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5566" y="1834231"/>
            <a:ext cx="361813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1834231"/>
            <a:ext cx="2627909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2349113"/>
            <a:ext cx="1352040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3022" y="2873530"/>
            <a:ext cx="39037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6574" y="2873530"/>
            <a:ext cx="561763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5138" y="2873530"/>
            <a:ext cx="39037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7002" y="3388413"/>
            <a:ext cx="571284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25743" y="2693462"/>
            <a:ext cx="733148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2693462"/>
            <a:ext cx="875969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911" y="2693462"/>
            <a:ext cx="875969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1712" y="3523614"/>
            <a:ext cx="146629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3523614"/>
            <a:ext cx="146629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8488" y="3523614"/>
            <a:ext cx="153294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67355" y="3533156"/>
            <a:ext cx="1551989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"/>
          <a:stretch>
            <a:fillRect/>
          </a:stretch>
        </p:blipFill>
        <p:spPr>
          <a:xfrm>
            <a:off x="360045" y="1269010"/>
            <a:ext cx="11339830" cy="453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01490" y="1760220"/>
            <a:ext cx="43942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4035" y="3825875"/>
            <a:ext cx="3644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4105" y="4865370"/>
            <a:ext cx="3644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220"/>
            <a:ext cx="11340000" cy="1054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10" y="2161540"/>
            <a:ext cx="10725150" cy="3522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732500"/>
            <a:ext cx="11340000" cy="1054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5732780"/>
            <a:ext cx="36245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5732780"/>
            <a:ext cx="36245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195" y="6309360"/>
            <a:ext cx="504825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2025-07-22T14:11:26Z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