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514600"/>
            <a:ext cx="87630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2104390"/>
            <a:ext cx="4229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540" y="2104390"/>
            <a:ext cx="6102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6870" y="2104390"/>
            <a:ext cx="59055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3735" y="2104390"/>
            <a:ext cx="6102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260" y="2817495"/>
            <a:ext cx="59055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565" y="2817495"/>
            <a:ext cx="422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7820" y="2817495"/>
            <a:ext cx="61023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33735" y="2817495"/>
            <a:ext cx="61023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542665"/>
            <a:ext cx="422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9615" y="3542665"/>
            <a:ext cx="422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530" y="3542665"/>
            <a:ext cx="61023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10" y="3542665"/>
            <a:ext cx="4229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85" y="4271010"/>
            <a:ext cx="6102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39615" y="4271010"/>
            <a:ext cx="4229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15530" y="4271010"/>
            <a:ext cx="61023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90810" y="4271010"/>
            <a:ext cx="42291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63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0575"/>
            <a:ext cx="11111865" cy="32327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896745" y="3049905"/>
            <a:ext cx="3407410" cy="160337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39920" y="3049905"/>
            <a:ext cx="2376170" cy="167513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248525" y="2978150"/>
            <a:ext cx="3240405" cy="167513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008120" y="3068955"/>
            <a:ext cx="5472430" cy="158432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990303"/>
            <a:ext cx="942619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3476" y="3990303"/>
            <a:ext cx="761712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3990303"/>
            <a:ext cx="761711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2947" y="4677109"/>
            <a:ext cx="1809068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3425" y="4677109"/>
            <a:ext cx="1447254" cy="3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1612" y="4677109"/>
            <a:ext cx="1437732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940" y="2730500"/>
            <a:ext cx="15113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0070" y="2730500"/>
            <a:ext cx="190246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4195" y="2717800"/>
            <a:ext cx="132080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355" y="3456305"/>
            <a:ext cx="76073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3565" y="3456305"/>
            <a:ext cx="94996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3560" y="3456305"/>
            <a:ext cx="96012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