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2777490"/>
            <a:ext cx="8533130" cy="1303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5716" y="4068380"/>
            <a:ext cx="609370" cy="54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24305"/>
            <a:ext cx="11340000" cy="37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1041" y="3773481"/>
            <a:ext cx="571283" cy="5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4"/>
          <a:stretch>
            <a:fillRect/>
          </a:stretch>
        </p:blipFill>
        <p:spPr>
          <a:xfrm>
            <a:off x="1619885" y="4686300"/>
            <a:ext cx="874395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49090"/>
            <a:ext cx="7244080" cy="27165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04720"/>
            <a:ext cx="936434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49090"/>
            <a:ext cx="7244080" cy="271653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3284855"/>
            <a:ext cx="937895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348865"/>
            <a:ext cx="418909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2348865"/>
            <a:ext cx="418909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213100"/>
            <a:ext cx="418909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4619683"/>
            <a:ext cx="1275869" cy="57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4619683"/>
            <a:ext cx="1266347" cy="57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4883920"/>
            <a:ext cx="1237783" cy="57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4883920"/>
            <a:ext cx="1247304" cy="57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4049058"/>
            <a:ext cx="1275869" cy="57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4049058"/>
            <a:ext cx="1266347" cy="57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8234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25854" y="2191177"/>
            <a:ext cx="345332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5039" y="3164628"/>
            <a:ext cx="663401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5854" y="4138079"/>
            <a:ext cx="336244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2089" y="5120628"/>
            <a:ext cx="345332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020" y="6094079"/>
            <a:ext cx="372595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0302" y="2662450"/>
            <a:ext cx="637934" cy="4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780" y="2595880"/>
            <a:ext cx="4191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846" y="3862747"/>
            <a:ext cx="628413" cy="4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778" y="3872273"/>
            <a:ext cx="637934" cy="4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5894" y="5091622"/>
            <a:ext cx="637934" cy="4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5163" y="5082096"/>
            <a:ext cx="628413" cy="4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91687" y="1471643"/>
            <a:ext cx="609370" cy="5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