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43" r:id="rId4"/>
    <p:sldId id="342" r:id="rId5"/>
    <p:sldId id="341" r:id="rId6"/>
    <p:sldId id="340" r:id="rId7"/>
    <p:sldId id="338" r:id="rId8"/>
    <p:sldId id="337" r:id="rId9"/>
    <p:sldId id="336" r:id="rId10"/>
    <p:sldId id="335" r:id="rId11"/>
    <p:sldId id="334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BE8F0">
                  <a:alpha val="100000"/>
                </a:srgbClr>
              </a:clrFrom>
              <a:clrTo>
                <a:srgbClr val="FBE8F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7645" y="2828925"/>
            <a:ext cx="6696075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57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50226" y="3733815"/>
            <a:ext cx="2370831" cy="324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82115" y="3771987"/>
            <a:ext cx="1732896" cy="24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05994" y="4363655"/>
            <a:ext cx="1504382" cy="24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05994" y="4936236"/>
            <a:ext cx="1466297" cy="31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0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6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2065" y="1958062"/>
            <a:ext cx="1056876" cy="324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4433" y="2596792"/>
            <a:ext cx="2180403" cy="305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9245" y="3127375"/>
            <a:ext cx="223393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5390" y="3797985"/>
            <a:ext cx="3570528" cy="324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4" t="49788"/>
          <a:stretch>
            <a:fillRect/>
          </a:stretch>
        </p:blipFill>
        <p:spPr>
          <a:xfrm>
            <a:off x="1127170" y="4581805"/>
            <a:ext cx="10403795" cy="18882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923030" y="3127375"/>
            <a:ext cx="244411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8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2065" y="2073084"/>
            <a:ext cx="714105" cy="32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7682" y="2693202"/>
            <a:ext cx="2894508" cy="305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4433" y="3313319"/>
            <a:ext cx="2180403" cy="305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7400" y="3862705"/>
            <a:ext cx="657923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4" t="49788"/>
          <a:stretch>
            <a:fillRect/>
          </a:stretch>
        </p:blipFill>
        <p:spPr>
          <a:xfrm>
            <a:off x="1127170" y="4581805"/>
            <a:ext cx="10403795" cy="1888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48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2530" y="3084830"/>
            <a:ext cx="220980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3480" y="3665855"/>
            <a:ext cx="222885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3000" y="4237990"/>
            <a:ext cx="822198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94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5225" y="1877695"/>
            <a:ext cx="173101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345" y="2426335"/>
            <a:ext cx="123444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345" y="3038475"/>
            <a:ext cx="131445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4225" y="3600450"/>
            <a:ext cx="294132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87" t="13576" r="2431" b="24992"/>
          <a:stretch>
            <a:fillRect/>
          </a:stretch>
        </p:blipFill>
        <p:spPr>
          <a:xfrm>
            <a:off x="8832215" y="1844675"/>
            <a:ext cx="2231980" cy="2159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28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3727" y="2541538"/>
            <a:ext cx="2370831" cy="324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78287" y="2541538"/>
            <a:ext cx="2361309" cy="324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206" y="3123929"/>
            <a:ext cx="2380352" cy="324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68765" y="3152571"/>
            <a:ext cx="1742418" cy="25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3249" y="3706319"/>
            <a:ext cx="3903778" cy="315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03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46175" y="3085465"/>
            <a:ext cx="346456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1255" y="3667125"/>
            <a:ext cx="226441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1570" y="4236085"/>
            <a:ext cx="537845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10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0277" y="3177364"/>
            <a:ext cx="1551989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634" y="3758609"/>
            <a:ext cx="1332997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7405" y="4272915"/>
            <a:ext cx="156083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7506" y="4892513"/>
            <a:ext cx="5417682" cy="314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4" r="4967" b="7011"/>
          <a:stretch>
            <a:fillRect/>
          </a:stretch>
        </p:blipFill>
        <p:spPr>
          <a:xfrm>
            <a:off x="7967980" y="4653280"/>
            <a:ext cx="2790190" cy="217424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5591810" y="3025140"/>
            <a:ext cx="5563870" cy="157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56815" y="4272915"/>
            <a:ext cx="197929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2" grpId="0" bldLvl="0" animBg="1"/>
      <p:bldP spid="14" grpId="0" animBg="1"/>
      <p:bldP spid="15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714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11637" y="2149078"/>
            <a:ext cx="561763" cy="2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58387" y="2149078"/>
            <a:ext cx="390377" cy="2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81410" y="2149078"/>
            <a:ext cx="390377" cy="2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48866" y="2740365"/>
            <a:ext cx="390377" cy="2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72040" y="2740365"/>
            <a:ext cx="218992" cy="2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09823" y="2740365"/>
            <a:ext cx="390377" cy="2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73904" y="3341189"/>
            <a:ext cx="228513" cy="2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97329" y="3341189"/>
            <a:ext cx="390377" cy="2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425138" y="4533301"/>
            <a:ext cx="1742418" cy="2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48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97632" y="2043285"/>
            <a:ext cx="561763" cy="2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49269" y="3243632"/>
            <a:ext cx="723627" cy="2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7506" y="4986995"/>
            <a:ext cx="571284" cy="2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68513" y="4986995"/>
            <a:ext cx="342770" cy="23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91385" y="4986995"/>
            <a:ext cx="561763" cy="2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97833" y="5853913"/>
            <a:ext cx="399899" cy="2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58992" y="5853913"/>
            <a:ext cx="409420" cy="2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86750" y="5853913"/>
            <a:ext cx="552241" cy="2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32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64130" y="1966970"/>
            <a:ext cx="390377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91083" y="3157628"/>
            <a:ext cx="533198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482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186851" y="2176171"/>
            <a:ext cx="238035" cy="247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0"/>
          <a:stretch>
            <a:fillRect/>
          </a:stretch>
        </p:blipFill>
        <p:spPr>
          <a:xfrm>
            <a:off x="983615" y="3213100"/>
            <a:ext cx="10513105" cy="235458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305030" y="3374890"/>
            <a:ext cx="257078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30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35919" y="1995829"/>
            <a:ext cx="247556" cy="24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63224" y="3177396"/>
            <a:ext cx="285642" cy="23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2443" y="5245137"/>
            <a:ext cx="238035" cy="24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71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2670" y="2015196"/>
            <a:ext cx="238035" cy="24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16624" y="3197224"/>
            <a:ext cx="295163" cy="23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71989" y="4951202"/>
            <a:ext cx="257078" cy="257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567"/>
          <a:stretch>
            <a:fillRect/>
          </a:stretch>
        </p:blipFill>
        <p:spPr>
          <a:xfrm>
            <a:off x="360045" y="1224280"/>
            <a:ext cx="11339830" cy="25650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21309" y="2759250"/>
            <a:ext cx="390377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15869" y="2759250"/>
            <a:ext cx="733148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81813" y="2759250"/>
            <a:ext cx="390377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04987" y="2759250"/>
            <a:ext cx="390377" cy="23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40352" y="3340928"/>
            <a:ext cx="542720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15869" y="3340928"/>
            <a:ext cx="390377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81813" y="3340928"/>
            <a:ext cx="380856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824030" y="3340928"/>
            <a:ext cx="380856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125" y="4004665"/>
            <a:ext cx="11340000" cy="1831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5039" y="4805805"/>
            <a:ext cx="1523425" cy="2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3276" y="4805805"/>
            <a:ext cx="1513904" cy="2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7104" y="4805805"/>
            <a:ext cx="1180654" cy="2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5039" y="5416198"/>
            <a:ext cx="847405" cy="2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13276" y="5416198"/>
            <a:ext cx="666498" cy="2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17104" y="5416198"/>
            <a:ext cx="618891" cy="23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33"/>
          <a:stretch>
            <a:fillRect/>
          </a:stretch>
        </p:blipFill>
        <p:spPr>
          <a:xfrm>
            <a:off x="321945" y="1413155"/>
            <a:ext cx="11339830" cy="232699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329690" y="2665730"/>
            <a:ext cx="146939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547235" y="2665730"/>
            <a:ext cx="128016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233410" y="2665730"/>
            <a:ext cx="165862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63345" y="3256915"/>
            <a:ext cx="74549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573270" y="3256915"/>
            <a:ext cx="72390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268335" y="3256915"/>
            <a:ext cx="91313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2025-07-24T06:06:53Z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