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2925445"/>
            <a:ext cx="8096250" cy="12998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06297" y="2999454"/>
            <a:ext cx="685541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463" y="2999454"/>
            <a:ext cx="361813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0151" y="3505363"/>
            <a:ext cx="676020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5188" y="3505363"/>
            <a:ext cx="361813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9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01209" y="1958633"/>
            <a:ext cx="361813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1958633"/>
            <a:ext cx="361813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017" y="2483371"/>
            <a:ext cx="676020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045" y="2464290"/>
            <a:ext cx="361813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556" y="2969947"/>
            <a:ext cx="361813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3476" y="3494685"/>
            <a:ext cx="656977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2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02216" y="2475960"/>
            <a:ext cx="1475818" cy="95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2447290"/>
            <a:ext cx="1133047" cy="94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3319415"/>
            <a:ext cx="342770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3328940"/>
            <a:ext cx="342770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397" y="3319415"/>
            <a:ext cx="352292" cy="28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9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88161" y="3856915"/>
            <a:ext cx="209471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4433" y="4362511"/>
            <a:ext cx="209471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64" y="4448367"/>
            <a:ext cx="361812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