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5" r:id="rId4"/>
    <p:sldId id="334" r:id="rId5"/>
    <p:sldId id="333" r:id="rId6"/>
    <p:sldId id="332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DFEB">
                  <a:alpha val="100000"/>
                </a:srgbClr>
              </a:clrFrom>
              <a:clrTo>
                <a:srgbClr val="FBDFE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2395" y="2966720"/>
            <a:ext cx="688657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64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68312" y="1977436"/>
            <a:ext cx="333249" cy="28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929" y="1977436"/>
            <a:ext cx="352292" cy="28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3123" y="2006047"/>
            <a:ext cx="361813" cy="2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0604" y="2540129"/>
            <a:ext cx="1685289" cy="28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9697" y="2559203"/>
            <a:ext cx="209471" cy="2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77884" y="3646440"/>
            <a:ext cx="371335" cy="2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72141" y="4190058"/>
            <a:ext cx="1875716" cy="23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59193" y="5477576"/>
            <a:ext cx="380856" cy="2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09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58790" y="1884045"/>
            <a:ext cx="51435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8816" y="3721640"/>
            <a:ext cx="228513" cy="23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64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57581" y="1433749"/>
            <a:ext cx="238035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8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700" y="2625090"/>
            <a:ext cx="103124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5070" y="2625090"/>
            <a:ext cx="135255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17310" y="2625090"/>
            <a:ext cx="119634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55125" y="2625090"/>
            <a:ext cx="119634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5035" y="3177540"/>
            <a:ext cx="68072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54755" y="3177540"/>
            <a:ext cx="84709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43980" y="3177540"/>
            <a:ext cx="50546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74810" y="3178175"/>
            <a:ext cx="68072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0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3814992"/>
            <a:ext cx="1161612" cy="22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10680" y="3814992"/>
            <a:ext cx="1466297" cy="22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7783" y="4300803"/>
            <a:ext cx="1094962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4559" y="4300803"/>
            <a:ext cx="1104483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7783" y="4767562"/>
            <a:ext cx="1209219" cy="295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4559" y="4777088"/>
            <a:ext cx="1056876" cy="28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20750"/>
            <a:ext cx="11340000" cy="252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212820"/>
            <a:ext cx="11340000" cy="3007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00850" y="3862070"/>
            <a:ext cx="1495425" cy="2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5930" y="4349115"/>
            <a:ext cx="1466215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3835" y="4349115"/>
            <a:ext cx="111125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9865" y="4845685"/>
            <a:ext cx="1418590" cy="2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3835" y="4826635"/>
            <a:ext cx="122682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9865" y="5323205"/>
            <a:ext cx="1217295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06210" y="5304155"/>
            <a:ext cx="4850130" cy="127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2240" y="5800725"/>
            <a:ext cx="240601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51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30377" y="4490176"/>
            <a:ext cx="5884231" cy="29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1712" y="2302636"/>
            <a:ext cx="1751939" cy="2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667" y="2283545"/>
            <a:ext cx="3665743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070" y="2808545"/>
            <a:ext cx="1094962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5188" y="2779909"/>
            <a:ext cx="2513652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6070" y="3285818"/>
            <a:ext cx="1047355" cy="2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15667" y="3266727"/>
            <a:ext cx="4294157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942" y="3763090"/>
            <a:ext cx="2875465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44231" y="3763090"/>
            <a:ext cx="1866196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4365625"/>
            <a:ext cx="8820150" cy="226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2025-07-24T07:30:06Z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