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30" r:id="rId4"/>
    <p:sldId id="329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1175" y="2590800"/>
            <a:ext cx="8629650" cy="1676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260" y="2065020"/>
            <a:ext cx="54927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2540" y="2075815"/>
            <a:ext cx="53657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480" y="2075815"/>
            <a:ext cx="293370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9835" y="2065020"/>
            <a:ext cx="54927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260" y="2712085"/>
            <a:ext cx="5492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2540" y="2712085"/>
            <a:ext cx="5492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77480" y="2712085"/>
            <a:ext cx="5492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1785" y="2712085"/>
            <a:ext cx="5492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85" y="3361055"/>
            <a:ext cx="30670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01565" y="3361055"/>
            <a:ext cx="5238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57820" y="3361055"/>
            <a:ext cx="5238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90810" y="3361055"/>
            <a:ext cx="5492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7260" y="4020820"/>
            <a:ext cx="53657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82540" y="4009390"/>
            <a:ext cx="5365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57820" y="4009390"/>
            <a:ext cx="5492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71785" y="4009390"/>
            <a:ext cx="5492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07260" y="4660265"/>
            <a:ext cx="30670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82540" y="4660265"/>
            <a:ext cx="54927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957820" y="4660265"/>
            <a:ext cx="54927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290810" y="4671060"/>
            <a:ext cx="30670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7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481" y="2072277"/>
            <a:ext cx="885491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448" y="2072277"/>
            <a:ext cx="914055" cy="25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292320"/>
            <a:ext cx="11340000" cy="2314285"/>
          </a:xfrm>
          <a:prstGeom prst="rect">
            <a:avLst/>
          </a:prstGeom>
        </p:spPr>
      </p:pic>
      <p:sp useBgFill="1">
        <p:nvSpPr>
          <p:cNvPr id="47" name="矩形 46"/>
          <p:cNvSpPr/>
          <p:nvPr/>
        </p:nvSpPr>
        <p:spPr bwMode="white">
          <a:xfrm>
            <a:off x="360680" y="2637790"/>
            <a:ext cx="2435860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528435" y="2637790"/>
            <a:ext cx="231457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07670" y="5023485"/>
            <a:ext cx="229171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2798445" y="4426585"/>
            <a:ext cx="95885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6384290" y="5023485"/>
            <a:ext cx="226631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8786495" y="4364990"/>
            <a:ext cx="95885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3555" y="2637790"/>
            <a:ext cx="282765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1130" y="2637790"/>
            <a:ext cx="2758440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8610" y="5023485"/>
            <a:ext cx="287210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85860" y="5023485"/>
            <a:ext cx="286194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6400"/>
          </a:xfrm>
          <a:prstGeom prst="rect">
            <a:avLst/>
          </a:prstGeom>
        </p:spPr>
      </p:pic>
      <p:sp useBgFill="1">
        <p:nvSpPr>
          <p:cNvPr id="49" name="矩形 48"/>
          <p:cNvSpPr/>
          <p:nvPr/>
        </p:nvSpPr>
        <p:spPr bwMode="white">
          <a:xfrm>
            <a:off x="360045" y="1988820"/>
            <a:ext cx="199707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2750820" y="1391920"/>
            <a:ext cx="95885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68390" y="1988820"/>
            <a:ext cx="2252980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559165" y="1391920"/>
            <a:ext cx="95885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89835" y="1988820"/>
            <a:ext cx="218376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8530" y="1988820"/>
            <a:ext cx="2268220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50" grpId="0" bldLvl="0" animBg="1"/>
      <p:bldP spid="2" grpId="0" bldLvl="0" animBg="1"/>
      <p:bldP spid="4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