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2581275"/>
            <a:ext cx="8362950" cy="1695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2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85" y="2185035"/>
            <a:ext cx="59055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0115" y="2133600"/>
            <a:ext cx="53657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530" y="2133600"/>
            <a:ext cx="79248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0810" y="2133600"/>
            <a:ext cx="79248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7260" y="2917825"/>
            <a:ext cx="54927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30115" y="2917825"/>
            <a:ext cx="53657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5530" y="2917825"/>
            <a:ext cx="54927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90810" y="2917825"/>
            <a:ext cx="54927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07260" y="3724275"/>
            <a:ext cx="54927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01565" y="3724275"/>
            <a:ext cx="103568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15530" y="3724275"/>
            <a:ext cx="54927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90810" y="3724275"/>
            <a:ext cx="54927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26285" y="4524375"/>
            <a:ext cx="54927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49165" y="4514850"/>
            <a:ext cx="51054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44105" y="4524375"/>
            <a:ext cx="51054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290810" y="4514850"/>
            <a:ext cx="54927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8000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1488440" y="2390140"/>
            <a:ext cx="408940" cy="3987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5220335" y="2378710"/>
            <a:ext cx="424180" cy="41021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8953500" y="2379345"/>
            <a:ext cx="408940" cy="4095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1840230" y="3293745"/>
            <a:ext cx="429895" cy="381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5241925" y="3311525"/>
            <a:ext cx="355600" cy="28829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8952865" y="3250565"/>
            <a:ext cx="419735" cy="4241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white">
          <a:xfrm>
            <a:off x="2021205" y="4169410"/>
            <a:ext cx="419735" cy="381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white">
          <a:xfrm>
            <a:off x="5220335" y="4169410"/>
            <a:ext cx="419735" cy="381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/>
        </p:nvSpPr>
        <p:spPr bwMode="white">
          <a:xfrm>
            <a:off x="8953500" y="4159885"/>
            <a:ext cx="408940" cy="3905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椭圆 13"/>
          <p:cNvSpPr/>
          <p:nvPr/>
        </p:nvSpPr>
        <p:spPr bwMode="white">
          <a:xfrm>
            <a:off x="1487805" y="5039360"/>
            <a:ext cx="419735" cy="3968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椭圆 14"/>
          <p:cNvSpPr/>
          <p:nvPr/>
        </p:nvSpPr>
        <p:spPr bwMode="white">
          <a:xfrm>
            <a:off x="5220335" y="5055235"/>
            <a:ext cx="419735" cy="381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椭圆 15"/>
          <p:cNvSpPr/>
          <p:nvPr/>
        </p:nvSpPr>
        <p:spPr bwMode="white">
          <a:xfrm>
            <a:off x="8952865" y="5055235"/>
            <a:ext cx="419735" cy="381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3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3082190"/>
            <a:ext cx="1809068" cy="24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7128" y="3053603"/>
            <a:ext cx="1809068" cy="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9042" y="3082190"/>
            <a:ext cx="1799546" cy="24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549" y="3873112"/>
            <a:ext cx="904534" cy="2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6649" y="3873112"/>
            <a:ext cx="904534" cy="2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39042" y="3873112"/>
            <a:ext cx="904534" cy="2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0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1425" y="2244090"/>
            <a:ext cx="31242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6890" y="2255520"/>
            <a:ext cx="31242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1945" y="2244090"/>
            <a:ext cx="50673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33025" y="2244090"/>
            <a:ext cx="50673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6025" y="3048635"/>
            <a:ext cx="50673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73295" y="3034665"/>
            <a:ext cx="53340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82740" y="3034665"/>
            <a:ext cx="49403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42550" y="3037205"/>
            <a:ext cx="50673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2025-07-23T01:26:50Z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