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2905125"/>
            <a:ext cx="99822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4562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5131853"/>
            <a:ext cx="3056372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5636688"/>
            <a:ext cx="10340251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6151048"/>
            <a:ext cx="1485340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83466" r="49837"/>
          <a:stretch>
            <a:fillRect/>
          </a:stretch>
        </p:blipFill>
        <p:spPr>
          <a:xfrm>
            <a:off x="263525" y="1412875"/>
            <a:ext cx="5184775" cy="52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105"/>
            <a:ext cx="11340000" cy="41727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2770" y="4280762"/>
            <a:ext cx="3722871" cy="3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4814261"/>
            <a:ext cx="4389370" cy="3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420" y="5309870"/>
            <a:ext cx="631444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1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05390" y="2378244"/>
            <a:ext cx="1704332" cy="30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335" y="2893361"/>
            <a:ext cx="875969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5818" y="5659732"/>
            <a:ext cx="704584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2569" y="5659732"/>
            <a:ext cx="561763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2670" y="5659732"/>
            <a:ext cx="895012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89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35655" y="1350645"/>
            <a:ext cx="58039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0855" y="1350645"/>
            <a:ext cx="63373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3940" y="1350645"/>
            <a:ext cx="59055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2830" y="1845945"/>
            <a:ext cx="64516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30500" y="2837815"/>
            <a:ext cx="83820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7845" y="2848610"/>
            <a:ext cx="24638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1685" y="2837815"/>
            <a:ext cx="24638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04730" y="2837815"/>
            <a:ext cx="25781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5940" y="3342640"/>
            <a:ext cx="80518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16395" y="3343910"/>
            <a:ext cx="24638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28965" y="3342640"/>
            <a:ext cx="25781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5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63022" y="1872320"/>
            <a:ext cx="238035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740" y="2863868"/>
            <a:ext cx="257078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12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54055" y="1843485"/>
            <a:ext cx="238035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2191" y="2844194"/>
            <a:ext cx="238035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6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1921166"/>
            <a:ext cx="1409168" cy="27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2191" y="1892516"/>
            <a:ext cx="1237782" cy="31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2493010"/>
            <a:ext cx="2326005" cy="190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2360930"/>
            <a:ext cx="2870835" cy="211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9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600" y="1390015"/>
            <a:ext cx="140462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21" y="1462828"/>
            <a:ext cx="1399647" cy="31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060575"/>
            <a:ext cx="3034665" cy="211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232400" y="1916430"/>
            <a:ext cx="3034665" cy="211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600" y="1377315"/>
            <a:ext cx="127317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21" y="1376651"/>
            <a:ext cx="1399647" cy="3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060575"/>
            <a:ext cx="2898775" cy="19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232400" y="1916430"/>
            <a:ext cx="3147060" cy="221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1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2619" y="2426574"/>
            <a:ext cx="3180151" cy="29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2913330"/>
            <a:ext cx="3884735" cy="32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933190"/>
            <a:ext cx="554863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2025-07-22T14:07:03Z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