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1873885"/>
            <a:ext cx="72104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004945"/>
            <a:ext cx="50768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86901" y="2662308"/>
            <a:ext cx="418942" cy="4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2569" y="1405058"/>
            <a:ext cx="380856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20"/>
          <a:stretch>
            <a:fillRect/>
          </a:stretch>
        </p:blipFill>
        <p:spPr>
          <a:xfrm>
            <a:off x="6743700" y="4509135"/>
            <a:ext cx="525653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20"/>
          <a:stretch>
            <a:fillRect/>
          </a:stretch>
        </p:blipFill>
        <p:spPr>
          <a:xfrm>
            <a:off x="3287395" y="4531360"/>
            <a:ext cx="5256530" cy="194945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9552305" y="1484630"/>
            <a:ext cx="9944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421255"/>
            <a:ext cx="11270615" cy="192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764260"/>
            <a:ext cx="935212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12005" y="5815965"/>
            <a:ext cx="13576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4093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09453" y="4407236"/>
            <a:ext cx="402039" cy="25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6171" y="1424281"/>
            <a:ext cx="361813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1424281"/>
            <a:ext cx="361813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2425686"/>
            <a:ext cx="352292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4685" y="3417555"/>
            <a:ext cx="342770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43173" y="3417555"/>
            <a:ext cx="352291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2367" y="4409423"/>
            <a:ext cx="361813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17"/>
          <a:stretch>
            <a:fillRect/>
          </a:stretch>
        </p:blipFill>
        <p:spPr>
          <a:xfrm>
            <a:off x="3935730" y="4220845"/>
            <a:ext cx="8157210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070" y="2277110"/>
            <a:ext cx="153797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457523"/>
            <a:ext cx="1152090" cy="55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17"/>
          <a:stretch>
            <a:fillRect/>
          </a:stretch>
        </p:blipFill>
        <p:spPr>
          <a:xfrm>
            <a:off x="2207260" y="3357245"/>
            <a:ext cx="8157210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3598563"/>
            <a:ext cx="2142317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2557874"/>
            <a:ext cx="809319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340" y="4580890"/>
            <a:ext cx="38252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9546" y="4666210"/>
            <a:ext cx="552241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4666210"/>
            <a:ext cx="352292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944" y="4666210"/>
            <a:ext cx="228513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9546" y="5657871"/>
            <a:ext cx="1523425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101703"/>
            <a:ext cx="361813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3101703"/>
            <a:ext cx="352292" cy="4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3101703"/>
            <a:ext cx="361813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102510"/>
            <a:ext cx="1332997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2807042"/>
            <a:ext cx="495113" cy="4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2025-07-23T06:38:35Z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