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1692275"/>
            <a:ext cx="700087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95" y="3895090"/>
            <a:ext cx="63531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9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24685" y="2835055"/>
            <a:ext cx="561763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813" y="3464224"/>
            <a:ext cx="571284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2267" y="3102458"/>
            <a:ext cx="361813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274" y="3073852"/>
            <a:ext cx="656977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3073852"/>
            <a:ext cx="342770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3569689"/>
            <a:ext cx="656977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465" y="3738691"/>
            <a:ext cx="371335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954" y="4214959"/>
            <a:ext cx="2237531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4214959"/>
            <a:ext cx="2542216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1735" y="5125720"/>
            <a:ext cx="88646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0604" y="3579111"/>
            <a:ext cx="218992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3579111"/>
            <a:ext cx="218992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2191" y="3579111"/>
            <a:ext cx="209471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3224" y="3579111"/>
            <a:ext cx="218992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3954" y="4217947"/>
            <a:ext cx="352292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0100" y="4217947"/>
            <a:ext cx="323727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7329" y="4246552"/>
            <a:ext cx="209471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7330" y="4672965"/>
            <a:ext cx="54356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2025-07-23T07:04:17Z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