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2925445"/>
            <a:ext cx="780542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364990"/>
            <a:ext cx="8451850" cy="22580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63"/>
          <a:stretch>
            <a:fillRect/>
          </a:stretch>
        </p:blipFill>
        <p:spPr>
          <a:xfrm>
            <a:off x="5015865" y="3140710"/>
            <a:ext cx="6984365" cy="22580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2132047"/>
            <a:ext cx="5055869" cy="11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500755"/>
            <a:ext cx="381190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725035"/>
            <a:ext cx="381190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5805170"/>
            <a:ext cx="839597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43346" r="13892"/>
          <a:stretch>
            <a:fillRect/>
          </a:stretch>
        </p:blipFill>
        <p:spPr>
          <a:xfrm>
            <a:off x="5448300" y="2420620"/>
            <a:ext cx="6192520" cy="20491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51784" y="3500472"/>
            <a:ext cx="5055869" cy="11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725035"/>
            <a:ext cx="501078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5876925"/>
            <a:ext cx="501078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4169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43346" r="13892"/>
          <a:stretch>
            <a:fillRect/>
          </a:stretch>
        </p:blipFill>
        <p:spPr>
          <a:xfrm>
            <a:off x="5351145" y="4121150"/>
            <a:ext cx="6192520" cy="204914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95275" y="2925445"/>
            <a:ext cx="1054544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076700"/>
            <a:ext cx="476758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3001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95919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2589" y="1247886"/>
            <a:ext cx="579864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3787" y="1247886"/>
            <a:ext cx="571810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2589" y="2126474"/>
            <a:ext cx="507381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3790" y="2126615"/>
            <a:ext cx="5905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2589" y="3005062"/>
            <a:ext cx="571810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3787" y="3005062"/>
            <a:ext cx="571810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52589" y="3891710"/>
            <a:ext cx="579864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4290" y="3815715"/>
            <a:ext cx="30994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87485" y="5036292"/>
            <a:ext cx="1079192" cy="47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35798" y="5060474"/>
            <a:ext cx="531542" cy="4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63999" y="5914880"/>
            <a:ext cx="2174491" cy="48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3705" y="5756275"/>
            <a:ext cx="92519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4855242"/>
            <a:ext cx="495113" cy="4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49622" y="2597284"/>
            <a:ext cx="418942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49370" y="3636755"/>
            <a:ext cx="380856" cy="4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942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3129" y="2508768"/>
            <a:ext cx="615553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5302" y="2508768"/>
            <a:ext cx="606366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4380" y="3796665"/>
            <a:ext cx="40449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5302" y="3658455"/>
            <a:ext cx="597179" cy="45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3129" y="4808141"/>
            <a:ext cx="606366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6315" y="4817110"/>
            <a:ext cx="57594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3941" y="5967025"/>
            <a:ext cx="624741" cy="44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95302" y="5957828"/>
            <a:ext cx="606366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66090"/>
            <a:ext cx="10064115" cy="325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r="10679"/>
          <a:stretch>
            <a:fillRect/>
          </a:stretch>
        </p:blipFill>
        <p:spPr>
          <a:xfrm>
            <a:off x="9264650" y="3644900"/>
            <a:ext cx="2777490" cy="30175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501390"/>
            <a:ext cx="10064115" cy="101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44581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3540" y="3068955"/>
            <a:ext cx="519684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40" y="3933190"/>
            <a:ext cx="6110605" cy="20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