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41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2997200"/>
            <a:ext cx="9338310" cy="10725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67505" y="1453515"/>
            <a:ext cx="69850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2544" y="1586498"/>
            <a:ext cx="361812" cy="45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20540" y="2422525"/>
            <a:ext cx="331406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92015" y="3440430"/>
            <a:ext cx="538480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80"/>
          <a:stretch>
            <a:fillRect/>
          </a:stretch>
        </p:blipFill>
        <p:spPr>
          <a:xfrm>
            <a:off x="1775460" y="4364990"/>
            <a:ext cx="8430260" cy="230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400791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70" y="2205355"/>
            <a:ext cx="290703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52265" y="2205355"/>
            <a:ext cx="290703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715" y="3285490"/>
            <a:ext cx="4077335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325" y="4117975"/>
            <a:ext cx="960120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80"/>
          <a:stretch>
            <a:fillRect/>
          </a:stretch>
        </p:blipFill>
        <p:spPr>
          <a:xfrm>
            <a:off x="2855595" y="4941570"/>
            <a:ext cx="6269355" cy="1717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1250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1844675"/>
            <a:ext cx="6722110" cy="28835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80610"/>
            <a:ext cx="11340000" cy="21457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770" y="4796790"/>
            <a:ext cx="11427460" cy="18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4886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55"/>
          <a:stretch>
            <a:fillRect/>
          </a:stretch>
        </p:blipFill>
        <p:spPr>
          <a:xfrm>
            <a:off x="5880100" y="605155"/>
            <a:ext cx="4926330" cy="2648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5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76"/>
          <a:stretch>
            <a:fillRect/>
          </a:stretch>
        </p:blipFill>
        <p:spPr>
          <a:xfrm>
            <a:off x="7138670" y="1425575"/>
            <a:ext cx="4962525" cy="262001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63525" y="2420620"/>
            <a:ext cx="6875145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429000"/>
            <a:ext cx="6875145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885"/>
            <a:ext cx="11340000" cy="3085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4148810"/>
            <a:ext cx="11340000" cy="2173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1325" y="4190365"/>
            <a:ext cx="27559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1800" y="4190365"/>
            <a:ext cx="42418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4375" y="4209415"/>
            <a:ext cx="121793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9890" y="5293360"/>
            <a:ext cx="43688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2" t="898" r="27136" b="-898"/>
          <a:stretch>
            <a:fillRect/>
          </a:stretch>
        </p:blipFill>
        <p:spPr>
          <a:xfrm>
            <a:off x="2096770" y="981075"/>
            <a:ext cx="7481570" cy="2795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9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64425" y="4293235"/>
            <a:ext cx="1494790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950" y="5445125"/>
            <a:ext cx="1785620" cy="93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0302" y="3387176"/>
            <a:ext cx="1266347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4492588"/>
            <a:ext cx="1342518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67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40370" y="3213100"/>
            <a:ext cx="141732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6095" y="4532037"/>
            <a:ext cx="1009269" cy="4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6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5365" y="3502402"/>
            <a:ext cx="1266347" cy="4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8639" y="4608237"/>
            <a:ext cx="1323476" cy="4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0"/>
          <a:stretch>
            <a:fillRect/>
          </a:stretch>
        </p:blipFill>
        <p:spPr>
          <a:xfrm>
            <a:off x="360045" y="1052195"/>
            <a:ext cx="10093325" cy="5617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9014" y="2654591"/>
            <a:ext cx="559329" cy="42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9929" y="2654591"/>
            <a:ext cx="559329" cy="42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4505" y="3815080"/>
            <a:ext cx="41783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9929" y="3782400"/>
            <a:ext cx="567804" cy="40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0835" y="4907280"/>
            <a:ext cx="39687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1914" y="6021059"/>
            <a:ext cx="567804" cy="41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032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