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8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495" y="2590800"/>
            <a:ext cx="8334375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2252890"/>
            <a:ext cx="409420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262417"/>
            <a:ext cx="409420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272" y="2252890"/>
            <a:ext cx="399899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31" y="2252890"/>
            <a:ext cx="409420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3053139"/>
            <a:ext cx="409420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0755" y="3053139"/>
            <a:ext cx="390377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8085" y="3053139"/>
            <a:ext cx="590327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90780" y="3053139"/>
            <a:ext cx="571284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7153" y="3843861"/>
            <a:ext cx="409420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63526" y="3843861"/>
            <a:ext cx="590327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8085" y="3843861"/>
            <a:ext cx="590327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52644" y="3843861"/>
            <a:ext cx="590327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88010" y="4644109"/>
            <a:ext cx="561763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63526" y="4644109"/>
            <a:ext cx="590327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58085" y="4644109"/>
            <a:ext cx="590327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71687" y="4644109"/>
            <a:ext cx="571284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9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610" y="3027680"/>
            <a:ext cx="183007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290" y="3027680"/>
            <a:ext cx="183007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2860" y="3061335"/>
            <a:ext cx="18211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690" y="3852545"/>
            <a:ext cx="91440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0370" y="3852545"/>
            <a:ext cx="91440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48575" y="3852545"/>
            <a:ext cx="91440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76"/>
          <a:stretch>
            <a:fillRect/>
          </a:stretch>
        </p:blipFill>
        <p:spPr>
          <a:xfrm>
            <a:off x="695325" y="4076700"/>
            <a:ext cx="11339830" cy="24488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46430" y="5217160"/>
            <a:ext cx="184023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4795" y="5217160"/>
            <a:ext cx="18300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92365" y="5182235"/>
            <a:ext cx="18211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2780" y="6019165"/>
            <a:ext cx="92329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80510" y="6019165"/>
            <a:ext cx="90424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98715" y="6019165"/>
            <a:ext cx="90424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4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3910" y="3108325"/>
            <a:ext cx="41021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5005" y="3171825"/>
            <a:ext cx="25527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3274" y="4230529"/>
            <a:ext cx="218992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53652" y="4230529"/>
            <a:ext cx="380856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7405" y="4688667"/>
            <a:ext cx="2513652" cy="334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53904" y="4698211"/>
            <a:ext cx="2561259" cy="32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