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139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550" y="3068955"/>
            <a:ext cx="7408545" cy="12807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97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682216" y="2701774"/>
            <a:ext cx="390377" cy="45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692505"/>
            <a:ext cx="10059428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19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276475"/>
            <a:ext cx="8582025" cy="94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3356610"/>
            <a:ext cx="8582025" cy="94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01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54940" y="2510790"/>
            <a:ext cx="8315960" cy="84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3525" y="3573145"/>
            <a:ext cx="8315960" cy="84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91770" y="4509135"/>
            <a:ext cx="8856345" cy="84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4" grpId="0" bldLvl="0" animBg="1"/>
      <p:bldP spid="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95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46"/>
          <a:stretch>
            <a:fillRect/>
          </a:stretch>
        </p:blipFill>
        <p:spPr>
          <a:xfrm>
            <a:off x="6240145" y="1700530"/>
            <a:ext cx="4439965" cy="4085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3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9294" y="1634099"/>
            <a:ext cx="228513" cy="438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24433" y="1634099"/>
            <a:ext cx="361813" cy="438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73803" y="2807174"/>
            <a:ext cx="352292" cy="448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39294" y="3980250"/>
            <a:ext cx="228513" cy="448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43476" y="3980250"/>
            <a:ext cx="352292" cy="45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64282" y="5153325"/>
            <a:ext cx="361813" cy="45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46"/>
          <a:stretch>
            <a:fillRect/>
          </a:stretch>
        </p:blipFill>
        <p:spPr>
          <a:xfrm>
            <a:off x="6096000" y="4602480"/>
            <a:ext cx="2311400" cy="212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568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9294" y="1471590"/>
            <a:ext cx="228513" cy="43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33954" y="1462067"/>
            <a:ext cx="361813" cy="45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73803" y="2642883"/>
            <a:ext cx="352292" cy="447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46"/>
          <a:stretch>
            <a:fillRect/>
          </a:stretch>
        </p:blipFill>
        <p:spPr>
          <a:xfrm>
            <a:off x="6168390" y="2348865"/>
            <a:ext cx="4439965" cy="4085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4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92035" y="3284855"/>
            <a:ext cx="165798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34156" y="5399107"/>
            <a:ext cx="1009269" cy="45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5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39193" y="2014456"/>
            <a:ext cx="1323476" cy="457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34760" y="3890600"/>
            <a:ext cx="1332997" cy="457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50" y="764260"/>
            <a:ext cx="7463042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940" y="1844675"/>
            <a:ext cx="6921500" cy="461454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4709160" y="2376805"/>
            <a:ext cx="2395220" cy="2780030"/>
          </a:xfrm>
          <a:prstGeom prst="line">
            <a:avLst/>
          </a:prstGeom>
          <a:ln w="19050">
            <a:solidFill>
              <a:srgbClr val="E813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709160" y="4149090"/>
            <a:ext cx="2322830" cy="1800225"/>
          </a:xfrm>
          <a:prstGeom prst="line">
            <a:avLst/>
          </a:prstGeom>
          <a:ln w="19050">
            <a:solidFill>
              <a:srgbClr val="E813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782820" y="3411855"/>
            <a:ext cx="2448560" cy="864235"/>
          </a:xfrm>
          <a:prstGeom prst="line">
            <a:avLst/>
          </a:prstGeom>
          <a:ln w="19050">
            <a:solidFill>
              <a:srgbClr val="E813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4728210" y="3213100"/>
            <a:ext cx="2303780" cy="1871980"/>
          </a:xfrm>
          <a:prstGeom prst="line">
            <a:avLst/>
          </a:prstGeom>
          <a:ln w="19050">
            <a:solidFill>
              <a:srgbClr val="E813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4655820" y="2276475"/>
            <a:ext cx="2448560" cy="3672840"/>
          </a:xfrm>
          <a:prstGeom prst="line">
            <a:avLst/>
          </a:prstGeom>
          <a:ln w="19050">
            <a:solidFill>
              <a:srgbClr val="E813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98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197128" y="2912605"/>
            <a:ext cx="495113" cy="45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15" y="908405"/>
            <a:ext cx="924379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720629" y="1125738"/>
            <a:ext cx="318216" cy="364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2025-07-24T08:47:06Z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