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68"/>
          <a:stretch>
            <a:fillRect/>
          </a:stretch>
        </p:blipFill>
        <p:spPr>
          <a:xfrm>
            <a:off x="2639060" y="2996565"/>
            <a:ext cx="7337425" cy="1162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634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40535" y="4273550"/>
            <a:ext cx="29781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11525" y="4261485"/>
            <a:ext cx="28384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82515" y="4264025"/>
            <a:ext cx="28384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53505" y="4261485"/>
            <a:ext cx="28384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11475" y="4978400"/>
            <a:ext cx="29781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73860" y="5496560"/>
            <a:ext cx="478790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730625" y="5494655"/>
            <a:ext cx="440055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329805" y="5483225"/>
            <a:ext cx="466090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735955" y="5516880"/>
            <a:ext cx="440055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3" grpId="0" bldLvl="0" animBg="1"/>
      <p:bldP spid="14" grpId="0" bldLvl="0" animBg="1"/>
      <p:bldP spid="15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14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72145" y="2005330"/>
            <a:ext cx="371475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53505" y="3062605"/>
            <a:ext cx="66675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90860" y="3101340"/>
            <a:ext cx="352425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24980" y="3603625"/>
            <a:ext cx="64770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833735" y="3653790"/>
            <a:ext cx="228600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39355" y="4195445"/>
            <a:ext cx="219075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70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65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30881" y="2739972"/>
            <a:ext cx="342770" cy="22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06599" y="2739972"/>
            <a:ext cx="352292" cy="22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58488" y="2739972"/>
            <a:ext cx="209471" cy="22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34206" y="2739972"/>
            <a:ext cx="218992" cy="22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40755" y="3416915"/>
            <a:ext cx="656977" cy="266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91989" y="3416915"/>
            <a:ext cx="656977" cy="266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4845" y="4504055"/>
            <a:ext cx="10330815" cy="1036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0" t="62968"/>
          <a:stretch>
            <a:fillRect/>
          </a:stretch>
        </p:blipFill>
        <p:spPr>
          <a:xfrm>
            <a:off x="1080135" y="5516880"/>
            <a:ext cx="10333990" cy="1195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2025-07-24T09:11:13Z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