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38" r:id="rId11"/>
    <p:sldId id="337" r:id="rId12"/>
    <p:sldId id="335" r:id="rId13"/>
    <p:sldId id="333" r:id="rId14"/>
    <p:sldId id="332" r:id="rId15"/>
    <p:sldId id="331" r:id="rId16"/>
    <p:sldId id="330" r:id="rId17"/>
    <p:sldId id="329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CE9F1">
                  <a:alpha val="100000"/>
                </a:srgbClr>
              </a:clrFrom>
              <a:clrTo>
                <a:srgbClr val="FCE9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2976245"/>
            <a:ext cx="107632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97833" y="3052514"/>
            <a:ext cx="352292" cy="29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83" y="4585800"/>
            <a:ext cx="218992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6"/>
          <a:stretch>
            <a:fillRect/>
          </a:stretch>
        </p:blipFill>
        <p:spPr>
          <a:xfrm>
            <a:off x="8328025" y="3933190"/>
            <a:ext cx="3503340" cy="26181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84906" y="4907507"/>
            <a:ext cx="257078" cy="2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84403" y="5251482"/>
            <a:ext cx="266599" cy="1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7199" y="6197415"/>
            <a:ext cx="371335" cy="2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79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1"/>
          <a:stretch>
            <a:fillRect/>
          </a:stretch>
        </p:blipFill>
        <p:spPr>
          <a:xfrm>
            <a:off x="1743710" y="1917065"/>
            <a:ext cx="8572500" cy="28987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96510"/>
            <a:ext cx="11340000" cy="1923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96292" y="4977456"/>
            <a:ext cx="361813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4277" y="4967933"/>
            <a:ext cx="361813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3043" y="5586961"/>
            <a:ext cx="1037833" cy="29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4277" y="5596485"/>
            <a:ext cx="361813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1607" y="6196466"/>
            <a:ext cx="1009269" cy="30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14277" y="6205990"/>
            <a:ext cx="361813" cy="28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54508" y="2737952"/>
            <a:ext cx="704584" cy="28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065" y="2728431"/>
            <a:ext cx="342770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4030" y="3956732"/>
            <a:ext cx="695062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5163" y="4575643"/>
            <a:ext cx="685541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3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62670" y="2186305"/>
            <a:ext cx="4095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5985" y="2146935"/>
            <a:ext cx="3968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664" y="3206342"/>
            <a:ext cx="371335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6675" y="3206342"/>
            <a:ext cx="380856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664" y="4226105"/>
            <a:ext cx="380856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2191" y="4226105"/>
            <a:ext cx="371335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6675" y="4226105"/>
            <a:ext cx="380856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 b="66879"/>
          <a:stretch>
            <a:fillRect/>
          </a:stretch>
        </p:blipFill>
        <p:spPr>
          <a:xfrm>
            <a:off x="407035" y="5805170"/>
            <a:ext cx="9217070" cy="64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4"/>
          <a:stretch>
            <a:fillRect/>
          </a:stretch>
        </p:blipFill>
        <p:spPr>
          <a:xfrm>
            <a:off x="340995" y="1412520"/>
            <a:ext cx="11339830" cy="1337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9312" y="1594057"/>
            <a:ext cx="380856" cy="32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4048" y="1594057"/>
            <a:ext cx="380856" cy="32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126" y="2215034"/>
            <a:ext cx="685541" cy="31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839" y="2243694"/>
            <a:ext cx="352292" cy="27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19219"/>
          <a:stretch>
            <a:fillRect/>
          </a:stretch>
        </p:blipFill>
        <p:spPr>
          <a:xfrm>
            <a:off x="839515" y="2826665"/>
            <a:ext cx="10259650" cy="36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88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2029427"/>
            <a:ext cx="4398891" cy="31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7" t="17825" r="9412" b="865"/>
          <a:stretch>
            <a:fillRect/>
          </a:stretch>
        </p:blipFill>
        <p:spPr>
          <a:xfrm>
            <a:off x="1487170" y="3692525"/>
            <a:ext cx="7999730" cy="30930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485"/>
            <a:ext cx="11340000" cy="11282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3249" y="3338937"/>
            <a:ext cx="6598337" cy="31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99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025" y="2550160"/>
            <a:ext cx="53886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7" t="17825" r="9412" b="865"/>
          <a:stretch>
            <a:fillRect/>
          </a:stretch>
        </p:blipFill>
        <p:spPr>
          <a:xfrm>
            <a:off x="1487170" y="2997200"/>
            <a:ext cx="7999730" cy="309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9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21460" y="3541815"/>
            <a:ext cx="390377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5138" y="3541815"/>
            <a:ext cx="218992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292" y="3541815"/>
            <a:ext cx="218992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3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0982" y="3175912"/>
            <a:ext cx="361813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654" y="3175912"/>
            <a:ext cx="704584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503" y="3175912"/>
            <a:ext cx="685541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0025" y="5137346"/>
            <a:ext cx="676020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682" y="5137346"/>
            <a:ext cx="695062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14861" y="5137346"/>
            <a:ext cx="361813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678"/>
          </a:xfrm>
          <a:prstGeom prst="rect">
            <a:avLst/>
          </a:prstGeom>
        </p:spPr>
      </p:pic>
      <p:sp useBgFill="1">
        <p:nvSpPr>
          <p:cNvPr id="5" name="椭圆 4"/>
          <p:cNvSpPr/>
          <p:nvPr/>
        </p:nvSpPr>
        <p:spPr bwMode="white">
          <a:xfrm>
            <a:off x="2029460" y="2075180"/>
            <a:ext cx="361315" cy="3962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8348345" y="2075180"/>
            <a:ext cx="411480" cy="3962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5194935" y="2818130"/>
            <a:ext cx="332105" cy="1974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8194040" y="2825115"/>
            <a:ext cx="332105" cy="1606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944" y="3341798"/>
            <a:ext cx="695062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5289" y="3923715"/>
            <a:ext cx="352292" cy="2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58236" y="3904636"/>
            <a:ext cx="714105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3249" y="4467474"/>
            <a:ext cx="1037833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4678680" y="2075180"/>
            <a:ext cx="378460" cy="3962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1857375" y="2716530"/>
            <a:ext cx="362585" cy="3962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2" grpId="0" animBg="1"/>
      <p:bldP spid="13" grpId="0" animBg="1"/>
      <p:bldP spid="14" grpId="0" animBg="1"/>
      <p:bldP spid="15" grpId="0" animBg="1"/>
      <p:bldP spid="2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6448" y="3027083"/>
            <a:ext cx="1285390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027083"/>
            <a:ext cx="1294911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9118" y="3027083"/>
            <a:ext cx="628413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236" y="3027083"/>
            <a:ext cx="1133047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511" y="3027083"/>
            <a:ext cx="942619" cy="3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8211" y="3628111"/>
            <a:ext cx="209471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76826" y="4190978"/>
            <a:ext cx="561763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77632" y="2197735"/>
            <a:ext cx="295163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4005" y="3457864"/>
            <a:ext cx="238035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125" y="1908810"/>
            <a:ext cx="4432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5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5012" y="1500500"/>
            <a:ext cx="295164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904" y="3397868"/>
            <a:ext cx="23803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999230" y="3789045"/>
            <a:ext cx="4193540" cy="200152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5949035"/>
            <a:ext cx="11340000" cy="650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4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48211" y="2147866"/>
            <a:ext cx="361813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916" y="2786000"/>
            <a:ext cx="723627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3526" y="3414610"/>
            <a:ext cx="723627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4911" y="4052745"/>
            <a:ext cx="704584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7506" y="4681355"/>
            <a:ext cx="695062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2025-07-24T05:51:19Z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