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52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3068955"/>
            <a:ext cx="8564245" cy="876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05" y="405130"/>
            <a:ext cx="9131300" cy="4758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6240145" y="4563745"/>
            <a:ext cx="4641215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420620"/>
            <a:ext cx="4531995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6528435" y="1484630"/>
            <a:ext cx="5278755" cy="24987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19380" y="3500755"/>
            <a:ext cx="4531995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4436745"/>
            <a:ext cx="10800715" cy="220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505" y="2636520"/>
            <a:ext cx="449326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0505" y="3644900"/>
            <a:ext cx="449326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4725035"/>
            <a:ext cx="1030224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"/>
          <a:stretch>
            <a:fillRect/>
          </a:stretch>
        </p:blipFill>
        <p:spPr>
          <a:xfrm>
            <a:off x="695325" y="989965"/>
            <a:ext cx="11240135" cy="56797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4940935"/>
            <a:ext cx="440118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860" y="5876925"/>
            <a:ext cx="440118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84290" y="4869180"/>
            <a:ext cx="440118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68390" y="5876925"/>
            <a:ext cx="440118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348865"/>
            <a:ext cx="366077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3500755"/>
            <a:ext cx="366077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48300" y="2348865"/>
            <a:ext cx="366077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12410" y="3429000"/>
            <a:ext cx="366077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4395"/>
            <a:ext cx="11340000" cy="4474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7464425" y="1313180"/>
            <a:ext cx="4728255" cy="2912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5085" y="1412875"/>
            <a:ext cx="4324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280" y="2492375"/>
            <a:ext cx="4324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9005" y="3500755"/>
            <a:ext cx="4324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3716655"/>
            <a:ext cx="58286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725035"/>
            <a:ext cx="58286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5661025"/>
            <a:ext cx="58286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3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7230"/>
            <a:ext cx="10798175" cy="57169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15" y="2713355"/>
            <a:ext cx="58286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3721735"/>
            <a:ext cx="58286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4657725"/>
            <a:ext cx="58286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56970" y="5541010"/>
            <a:ext cx="630364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90" y="3933190"/>
            <a:ext cx="4191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090" y="5232572"/>
            <a:ext cx="647455" cy="45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1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1671882"/>
            <a:ext cx="62841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340" y="2897505"/>
            <a:ext cx="4191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