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140" y="2995295"/>
            <a:ext cx="8700135" cy="9848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204720"/>
            <a:ext cx="10438130" cy="202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15865" y="1196975"/>
            <a:ext cx="494030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4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51" r="11950"/>
          <a:stretch>
            <a:fillRect/>
          </a:stretch>
        </p:blipFill>
        <p:spPr>
          <a:xfrm>
            <a:off x="1631950" y="4436745"/>
            <a:ext cx="9984740" cy="11055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94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51" r="11950"/>
          <a:stretch>
            <a:fillRect/>
          </a:stretch>
        </p:blipFill>
        <p:spPr>
          <a:xfrm>
            <a:off x="911860" y="5373370"/>
            <a:ext cx="9984740" cy="11055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9380" y="2204720"/>
            <a:ext cx="1022032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284855"/>
            <a:ext cx="1022032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4243070"/>
            <a:ext cx="1022032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407670" y="980440"/>
            <a:ext cx="11240135" cy="5689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51" r="11950"/>
          <a:stretch>
            <a:fillRect/>
          </a:stretch>
        </p:blipFill>
        <p:spPr>
          <a:xfrm>
            <a:off x="4152265" y="5949315"/>
            <a:ext cx="7636510" cy="84582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35280" y="2996565"/>
            <a:ext cx="1022032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815" y="4004945"/>
            <a:ext cx="1022032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325" y="5013325"/>
            <a:ext cx="1077595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715" y="6021070"/>
            <a:ext cx="320802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2132965"/>
            <a:ext cx="1022032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95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68967" y="4332093"/>
            <a:ext cx="628413" cy="57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7254" y="4332093"/>
            <a:ext cx="1285390" cy="57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2518" y="4332093"/>
            <a:ext cx="1275870" cy="57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78488" y="5323632"/>
            <a:ext cx="618891" cy="57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4231" y="5323632"/>
            <a:ext cx="618891" cy="57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62518" y="5323632"/>
            <a:ext cx="1275870" cy="57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9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1386324"/>
            <a:ext cx="618891" cy="57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9471" y="1386324"/>
            <a:ext cx="1266347" cy="57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4206" y="1386324"/>
            <a:ext cx="1266347" cy="57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5919" y="2369818"/>
            <a:ext cx="1266347" cy="57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1183" y="2369818"/>
            <a:ext cx="1266347" cy="57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76926" y="2369818"/>
            <a:ext cx="618891" cy="57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53313"/>
            <a:ext cx="4494105" cy="60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"/>
          <a:stretch>
            <a:fillRect/>
          </a:stretch>
        </p:blipFill>
        <p:spPr>
          <a:xfrm>
            <a:off x="1343660" y="692785"/>
            <a:ext cx="10224815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24850" y="3776345"/>
            <a:ext cx="51689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63205" y="4775200"/>
            <a:ext cx="175514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38820" y="5775960"/>
            <a:ext cx="47879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5580" y="1518285"/>
            <a:ext cx="114935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5535" y="2537460"/>
            <a:ext cx="132715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2375" y="3566795"/>
            <a:ext cx="73152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63660" y="2622550"/>
            <a:ext cx="69342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7254" y="3521497"/>
            <a:ext cx="418942" cy="4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12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54861" y="2597301"/>
            <a:ext cx="380856" cy="4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68010" y="3625411"/>
            <a:ext cx="380856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764260"/>
            <a:ext cx="9117075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2708910"/>
            <a:ext cx="8514080" cy="388683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032760" y="4450715"/>
            <a:ext cx="255270" cy="1066165"/>
          </a:xfrm>
          <a:prstGeom prst="line">
            <a:avLst/>
          </a:prstGeom>
          <a:ln w="19050">
            <a:solidFill>
              <a:srgbClr val="F6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160010" y="4436745"/>
            <a:ext cx="2448560" cy="1080135"/>
          </a:xfrm>
          <a:prstGeom prst="line">
            <a:avLst/>
          </a:prstGeom>
          <a:ln w="19050">
            <a:solidFill>
              <a:srgbClr val="F6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680325" y="4364990"/>
            <a:ext cx="1944370" cy="1151890"/>
          </a:xfrm>
          <a:prstGeom prst="line">
            <a:avLst/>
          </a:prstGeom>
          <a:ln w="19050">
            <a:solidFill>
              <a:srgbClr val="F6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664200" y="4436745"/>
            <a:ext cx="4104640" cy="1080135"/>
          </a:xfrm>
          <a:prstGeom prst="line">
            <a:avLst/>
          </a:prstGeom>
          <a:ln w="19050">
            <a:solidFill>
              <a:srgbClr val="F6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17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