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5" r:id="rId4"/>
    <p:sldId id="333" r:id="rId5"/>
    <p:sldId id="332" r:id="rId6"/>
    <p:sldId id="331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2828925"/>
            <a:ext cx="102012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863320"/>
            <a:ext cx="11340000" cy="18048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636240"/>
            <a:ext cx="11340000" cy="41034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19374" y="3342410"/>
            <a:ext cx="723627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4865" y="3943609"/>
            <a:ext cx="399899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3152" y="5432292"/>
            <a:ext cx="885491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0205" y="5432292"/>
            <a:ext cx="485591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7913" y="6023949"/>
            <a:ext cx="390377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6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513" y="3005772"/>
            <a:ext cx="257078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4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5541" y="4663879"/>
            <a:ext cx="695062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4005" y="4632960"/>
            <a:ext cx="6965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198" y="4682936"/>
            <a:ext cx="685541" cy="2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2267" y="4663879"/>
            <a:ext cx="695062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2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1586" y="1415330"/>
            <a:ext cx="352292" cy="30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2027587"/>
            <a:ext cx="399899" cy="24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745" y="2037153"/>
            <a:ext cx="218992" cy="23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97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510" y="3133725"/>
            <a:ext cx="20472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235" y="3792855"/>
            <a:ext cx="167576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235" y="4361815"/>
            <a:ext cx="145669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4867275"/>
            <a:ext cx="786447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290" y="2470150"/>
            <a:ext cx="272669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130" y="3070225"/>
            <a:ext cx="731774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4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3224" y="3857144"/>
            <a:ext cx="704584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4467728"/>
            <a:ext cx="2037581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07" b="17406"/>
          <a:stretch>
            <a:fillRect/>
          </a:stretch>
        </p:blipFill>
        <p:spPr>
          <a:xfrm>
            <a:off x="807720" y="4869180"/>
            <a:ext cx="9320575" cy="18005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55181" y="5614762"/>
            <a:ext cx="3208715" cy="30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224" y="6207627"/>
            <a:ext cx="5903274" cy="32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5062" y="2854483"/>
            <a:ext cx="37133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2854483"/>
            <a:ext cx="380856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808" y="3664957"/>
            <a:ext cx="380856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2795" y="4484967"/>
            <a:ext cx="380856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